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8.xml.rels" ContentType="application/vnd.openxmlformats-package.relationships+xml"/>
  <Override PartName="/ppt/slideMasters/_rels/slideMaster9.xml.rels" ContentType="application/vnd.openxmlformats-package.relationships+xml"/>
  <Override PartName="/ppt/slideMasters/_rels/slideMaster14.xml.rels" ContentType="application/vnd.openxmlformats-package.relationships+xml"/>
  <Override PartName="/ppt/slideMasters/_rels/slideMaster7.xml.rels" ContentType="application/vnd.openxmlformats-package.relationships+xml"/>
  <Override PartName="/ppt/slideMasters/_rels/slideMaster4.xml.rels" ContentType="application/vnd.openxmlformats-package.relationships+xml"/>
  <Override PartName="/ppt/slideMasters/_rels/slideMaster11.xml.rels" ContentType="application/vnd.openxmlformats-package.relationships+xml"/>
  <Override PartName="/ppt/slideMasters/_rels/slideMaster2.xml.rels" ContentType="application/vnd.openxmlformats-package.relationships+xml"/>
  <Override PartName="/ppt/slideMasters/_rels/slideMaster5.xml.rels" ContentType="application/vnd.openxmlformats-package.relationships+xml"/>
  <Override PartName="/ppt/slideMasters/_rels/slideMaster12.xml.rels" ContentType="application/vnd.openxmlformats-package.relationships+xml"/>
  <Override PartName="/ppt/slideMasters/_rels/slideMaster3.xml.rels" ContentType="application/vnd.openxmlformats-package.relationships+xml"/>
  <Override PartName="/ppt/slideMasters/_rels/slideMaster1.xml.rels" ContentType="application/vnd.openxmlformats-package.relationships+xml"/>
  <Override PartName="/ppt/slideMasters/_rels/slideMaster10.xml.rels" ContentType="application/vnd.openxmlformats-package.relationships+xml"/>
  <Override PartName="/ppt/slideMasters/_rels/slideMaster6.xml.rels" ContentType="application/vnd.openxmlformats-package.relationships+xml"/>
  <Override PartName="/ppt/slideMasters/_rels/slideMaster13.xml.rels" ContentType="application/vnd.openxmlformats-package.relationships+xml"/>
  <Override PartName="/ppt/slideMasters/slideMaster9.xml" ContentType="application/vnd.openxmlformats-officedocument.presentationml.slideMaster+xml"/>
  <Override PartName="/ppt/slideMasters/slideMaster14.xml" ContentType="application/vnd.openxmlformats-officedocument.presentationml.slideMaster+xml"/>
  <Override PartName="/ppt/slideMasters/slideMaster7.xml" ContentType="application/vnd.openxmlformats-officedocument.presentationml.slideMaster+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10.xml" ContentType="application/vnd.openxmlformats-officedocument.presentationml.slideMaster+xml"/>
  <Override PartName="/ppt/slideMasters/slideMaster4.xml" ContentType="application/vnd.openxmlformats-officedocument.presentationml.slideMaster+xml"/>
  <Override PartName="/ppt/slideMasters/slideMaster11.xml" ContentType="application/vnd.openxmlformats-officedocument.presentationml.slideMaster+xml"/>
  <Override PartName="/ppt/slideMasters/slideMaster5.xml" ContentType="application/vnd.openxmlformats-officedocument.presentationml.slideMaster+xml"/>
  <Override PartName="/ppt/slideMasters/slideMaster12.xml" ContentType="application/vnd.openxmlformats-officedocument.presentationml.slideMaster+xml"/>
  <Override PartName="/ppt/slideMasters/slideMaster6.xml" ContentType="application/vnd.openxmlformats-officedocument.presentationml.slideMaster+xml"/>
  <Override PartName="/ppt/slideMasters/slideMaster13.xml" ContentType="application/vnd.openxmlformats-officedocument.presentationml.slideMaster+xml"/>
  <Override PartName="/ppt/slideMasters/slideMaster8.xml" ContentType="application/vnd.openxmlformats-officedocument.presentationml.slideMaster+xml"/>
  <Override PartName="/ppt/theme/theme9.xml" ContentType="application/vnd.openxmlformats-officedocument.theme+xml"/>
  <Override PartName="/ppt/theme/theme14.xml" ContentType="application/vnd.openxmlformats-officedocument.theme+xml"/>
  <Override PartName="/ppt/theme/theme8.xml" ContentType="application/vnd.openxmlformats-officedocument.theme+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10.xml" ContentType="application/vnd.openxmlformats-officedocument.theme+xml"/>
  <Override PartName="/ppt/theme/theme5.xml" ContentType="application/vnd.openxmlformats-officedocument.theme+xml"/>
  <Override PartName="/ppt/theme/theme11.xml" ContentType="application/vnd.openxmlformats-officedocument.theme+xml"/>
  <Override PartName="/ppt/theme/theme6.xml" ContentType="application/vnd.openxmlformats-officedocument.theme+xml"/>
  <Override PartName="/ppt/theme/theme12.xml" ContentType="application/vnd.openxmlformats-officedocument.theme+xml"/>
  <Override PartName="/ppt/theme/theme7.xml" ContentType="application/vnd.openxmlformats-officedocument.theme+xml"/>
  <Override PartName="/ppt/theme/theme13.xml" ContentType="application/vnd.openxmlformats-officedocument.theme+xml"/>
  <Override PartName="/ppt/_rels/presentation.xml.rels" ContentType="application/vnd.openxmlformats-package.relationships+xml"/>
  <Override PartName="/ppt/slideLayouts/_rels/slideLayout78.xml.rels" ContentType="application/vnd.openxmlformats-package.relationships+xml"/>
  <Override PartName="/ppt/slideLayouts/_rels/slideLayout76.xml.rels" ContentType="application/vnd.openxmlformats-package.relationships+xml"/>
  <Override PartName="/ppt/slideLayouts/_rels/slideLayout75.xml.rels" ContentType="application/vnd.openxmlformats-package.relationships+xml"/>
  <Override PartName="/ppt/slideLayouts/_rels/slideLayout74.xml.rels" ContentType="application/vnd.openxmlformats-package.relationships+xml"/>
  <Override PartName="/ppt/slideLayouts/_rels/slideLayout73.xml.rels" ContentType="application/vnd.openxmlformats-package.relationships+xml"/>
  <Override PartName="/ppt/slideLayouts/_rels/slideLayout69.xml.rels" ContentType="application/vnd.openxmlformats-package.relationships+xml"/>
  <Override PartName="/ppt/slideLayouts/_rels/slideLayout72.xml.rels" ContentType="application/vnd.openxmlformats-package.relationships+xml"/>
  <Override PartName="/ppt/slideLayouts/_rels/slideLayout68.xml.rels" ContentType="application/vnd.openxmlformats-package.relationships+xml"/>
  <Override PartName="/ppt/slideLayouts/_rels/slideLayout71.xml.rels" ContentType="application/vnd.openxmlformats-package.relationships+xml"/>
  <Override PartName="/ppt/slideLayouts/_rels/slideLayout67.xml.rels" ContentType="application/vnd.openxmlformats-package.relationships+xml"/>
  <Override PartName="/ppt/slideLayouts/_rels/slideLayout63.xml.rels" ContentType="application/vnd.openxmlformats-package.relationships+xml"/>
  <Override PartName="/ppt/slideLayouts/_rels/slideLayout167.xml.rels" ContentType="application/vnd.openxmlformats-package.relationships+xml"/>
  <Override PartName="/ppt/slideLayouts/_rels/slideLayout62.xml.rels" ContentType="application/vnd.openxmlformats-package.relationships+xml"/>
  <Override PartName="/ppt/slideLayouts/_rels/slideLayout166.xml.rels" ContentType="application/vnd.openxmlformats-package.relationships+xml"/>
  <Override PartName="/ppt/slideLayouts/_rels/slideLayout94.xml.rels" ContentType="application/vnd.openxmlformats-package.relationships+xml"/>
  <Override PartName="/ppt/slideLayouts/_rels/slideLayout26.xml.rels" ContentType="application/vnd.openxmlformats-package.relationships+xml"/>
  <Override PartName="/ppt/slideLayouts/_rels/slideLayout70.xml.rels" ContentType="application/vnd.openxmlformats-package.relationships+xml"/>
  <Override PartName="/ppt/slideLayouts/_rels/slideLayout25.xml.rels" ContentType="application/vnd.openxmlformats-package.relationships+xml"/>
  <Override PartName="/ppt/slideLayouts/_rels/slideLayout129.xml.rels" ContentType="application/vnd.openxmlformats-package.relationships+xml"/>
  <Override PartName="/ppt/slideLayouts/_rels/slideLayout81.xml.rels" ContentType="application/vnd.openxmlformats-package.relationships+xml"/>
  <Override PartName="/ppt/slideLayouts/_rels/slideLayout37.xml.rels" ContentType="application/vnd.openxmlformats-package.relationships+xml"/>
  <Override PartName="/ppt/slideLayouts/_rels/slideLayout13.xml.rels" ContentType="application/vnd.openxmlformats-package.relationships+xml"/>
  <Override PartName="/ppt/slideLayouts/_rels/slideLayout117.xml.rels" ContentType="application/vnd.openxmlformats-package.relationships+xml"/>
  <Override PartName="/ppt/slideLayouts/_rels/slideLayout161.xml.rels" ContentType="application/vnd.openxmlformats-package.relationships+xml"/>
  <Override PartName="/ppt/slideLayouts/_rels/slideLayout80.xml.rels" ContentType="application/vnd.openxmlformats-package.relationships+xml"/>
  <Override PartName="/ppt/slideLayouts/_rels/slideLayout36.xml.rels" ContentType="application/vnd.openxmlformats-package.relationships+xml"/>
  <Override PartName="/ppt/slideLayouts/_rels/slideLayout12.xml.rels" ContentType="application/vnd.openxmlformats-package.relationships+xml"/>
  <Override PartName="/ppt/slideLayouts/_rels/slideLayout116.xml.rels" ContentType="application/vnd.openxmlformats-package.relationships+xml"/>
  <Override PartName="/ppt/slideLayouts/_rels/slideLayout160.xml.rels" ContentType="application/vnd.openxmlformats-package.relationships+xml"/>
  <Override PartName="/ppt/slideLayouts/_rels/slideLayout15.xml.rels" ContentType="application/vnd.openxmlformats-package.relationships+xml"/>
  <Override PartName="/ppt/slideLayouts/_rels/slideLayout119.xml.rels" ContentType="application/vnd.openxmlformats-package.relationships+xml"/>
  <Override PartName="/ppt/slideLayouts/_rels/slideLayout93.xml.rels" ContentType="application/vnd.openxmlformats-package.relationships+xml"/>
  <Override PartName="/ppt/slideLayouts/_rels/slideLayout49.xml.rels" ContentType="application/vnd.openxmlformats-package.relationships+xml"/>
  <Override PartName="/ppt/slideLayouts/_rels/slideLayout14.xml.rels" ContentType="application/vnd.openxmlformats-package.relationships+xml"/>
  <Override PartName="/ppt/slideLayouts/_rels/slideLayout82.xml.rels" ContentType="application/vnd.openxmlformats-package.relationships+xml"/>
  <Override PartName="/ppt/slideLayouts/_rels/slideLayout38.xml.rels" ContentType="application/vnd.openxmlformats-package.relationships+xml"/>
  <Override PartName="/ppt/slideLayouts/_rels/slideLayout126.xml.rels" ContentType="application/vnd.openxmlformats-package.relationships+xml"/>
  <Override PartName="/ppt/slideLayouts/_rels/slideLayout22.xml.rels" ContentType="application/vnd.openxmlformats-package.relationships+xml"/>
  <Override PartName="/ppt/slideLayouts/_rels/slideLayout21.xml.rels" ContentType="application/vnd.openxmlformats-package.relationships+xml"/>
  <Override PartName="/ppt/slideLayouts/_rels/slideLayout125.xml.rels" ContentType="application/vnd.openxmlformats-package.relationships+xml"/>
  <Override PartName="/ppt/slideLayouts/_rels/slideLayout58.xml.rels" ContentType="application/vnd.openxmlformats-package.relationships+xml"/>
  <Override PartName="/ppt/slideLayouts/_rels/slideLayout104.xml.rels" ContentType="application/vnd.openxmlformats-package.relationships+xml"/>
  <Override PartName="/ppt/slideLayouts/_rels/slideLayout56.xml.rels" ContentType="application/vnd.openxmlformats-package.relationships+xml"/>
  <Override PartName="/ppt/slideLayouts/_rels/slideLayout60.xml.rels" ContentType="application/vnd.openxmlformats-package.relationships+xml"/>
  <Override PartName="/ppt/slideLayouts/_rels/slideLayout164.xml.rels" ContentType="application/vnd.openxmlformats-package.relationships+xml"/>
  <Override PartName="/ppt/slideLayouts/_rels/slideLayout6.xml.rels" ContentType="application/vnd.openxmlformats-package.relationships+xml"/>
  <Override PartName="/ppt/slideLayouts/_rels/slideLayout111.xml.rels" ContentType="application/vnd.openxmlformats-package.relationships+xml"/>
  <Override PartName="/ppt/slideLayouts/_rels/slideLayout163.xml.rels" ContentType="application/vnd.openxmlformats-package.relationships+xml"/>
  <Override PartName="/ppt/slideLayouts/_rels/slideLayout110.xml.rels" ContentType="application/vnd.openxmlformats-package.relationships+xml"/>
  <Override PartName="/ppt/slideLayouts/_rels/slideLayout141.xml.rels" ContentType="application/vnd.openxmlformats-package.relationships+xml"/>
  <Override PartName="/ppt/slideLayouts/_rels/slideLayout42.xml.rels" ContentType="application/vnd.openxmlformats-package.relationships+xml"/>
  <Override PartName="/ppt/slideLayouts/_rels/slideLayout146.xml.rels" ContentType="application/vnd.openxmlformats-package.relationships+xml"/>
  <Override PartName="/ppt/slideLayouts/_rels/slideLayout150.xml.rels" ContentType="application/vnd.openxmlformats-package.relationships+xml"/>
  <Override PartName="/ppt/slideLayouts/_rels/slideLayout140.xml.rels" ContentType="application/vnd.openxmlformats-package.relationships+xml"/>
  <Override PartName="/ppt/slideLayouts/_rels/slideLayout159.xml.rels" ContentType="application/vnd.openxmlformats-package.relationships+xml"/>
  <Override PartName="/ppt/slideLayouts/_rels/slideLayout55.xml.rels" ContentType="application/vnd.openxmlformats-package.relationships+xml"/>
  <Override PartName="/ppt/slideLayouts/_rels/slideLayout39.xml.rels" ContentType="application/vnd.openxmlformats-package.relationships+xml"/>
  <Override PartName="/ppt/slideLayouts/_rels/slideLayout17.xml.rels" ContentType="application/vnd.openxmlformats-package.relationships+xml"/>
  <Override PartName="/ppt/slideLayouts/_rels/slideLayout85.xml.rels" ContentType="application/vnd.openxmlformats-package.relationships+xml"/>
  <Override PartName="/ppt/slideLayouts/_rels/slideLayout136.xml.rels" ContentType="application/vnd.openxmlformats-package.relationships+xml"/>
  <Override PartName="/ppt/slideLayouts/_rels/slideLayout32.xml.rels" ContentType="application/vnd.openxmlformats-package.relationships+xml"/>
  <Override PartName="/ppt/slideLayouts/_rels/slideLayout18.xml.rels" ContentType="application/vnd.openxmlformats-package.relationships+xml"/>
  <Override PartName="/ppt/slideLayouts/_rels/slideLayout77.xml.rels" ContentType="application/vnd.openxmlformats-package.relationships+xml"/>
  <Override PartName="/ppt/slideLayouts/_rels/slideLayout86.xml.rels" ContentType="application/vnd.openxmlformats-package.relationships+xml"/>
  <Override PartName="/ppt/slideLayouts/_rels/slideLayout19.xml.rels" ContentType="application/vnd.openxmlformats-package.relationships+xml"/>
  <Override PartName="/ppt/slideLayouts/_rels/slideLayout87.xml.rels" ContentType="application/vnd.openxmlformats-package.relationships+xml"/>
  <Override PartName="/ppt/slideLayouts/_rels/slideLayout89.xml.rels" ContentType="application/vnd.openxmlformats-package.relationships+xml"/>
  <Override PartName="/ppt/slideLayouts/_rels/slideLayout27.xml.rels" ContentType="application/vnd.openxmlformats-package.relationships+xml"/>
  <Override PartName="/ppt/slideLayouts/_rels/slideLayout52.xml.rels" ContentType="application/vnd.openxmlformats-package.relationships+xml"/>
  <Override PartName="/ppt/slideLayouts/_rels/slideLayout156.xml.rels" ContentType="application/vnd.openxmlformats-package.relationships+xml"/>
  <Override PartName="/ppt/slideLayouts/_rels/slideLayout7.xml.rels" ContentType="application/vnd.openxmlformats-package.relationships+xml"/>
  <Override PartName="/ppt/slideLayouts/_rels/slideLayout1.xml.rels" ContentType="application/vnd.openxmlformats-package.relationships+xml"/>
  <Override PartName="/ppt/slideLayouts/_rels/slideLayout105.xml.rels" ContentType="application/vnd.openxmlformats-package.relationships+xml"/>
  <Override PartName="/ppt/slideLayouts/_rels/slideLayout5.xml.rels" ContentType="application/vnd.openxmlformats-package.relationships+xml"/>
  <Override PartName="/ppt/slideLayouts/_rels/slideLayout88.xml.rels" ContentType="application/vnd.openxmlformats-package.relationships+xml"/>
  <Override PartName="/ppt/slideLayouts/_rels/slideLayout95.xml.rels" ContentType="application/vnd.openxmlformats-package.relationships+xml"/>
  <Override PartName="/ppt/slideLayouts/_rels/slideLayout112.xml.rels" ContentType="application/vnd.openxmlformats-package.relationships+xml"/>
  <Override PartName="/ppt/slideLayouts/_rels/slideLayout96.xml.rels" ContentType="application/vnd.openxmlformats-package.relationships+xml"/>
  <Override PartName="/ppt/slideLayouts/_rels/slideLayout113.xml.rels" ContentType="application/vnd.openxmlformats-package.relationships+xml"/>
  <Override PartName="/ppt/slideLayouts/_rels/slideLayout109.xml.rels" ContentType="application/vnd.openxmlformats-package.relationships+xml"/>
  <Override PartName="/ppt/slideLayouts/_rels/slideLayout120.xml.rels" ContentType="application/vnd.openxmlformats-package.relationships+xml"/>
  <Override PartName="/ppt/slideLayouts/_rels/slideLayout130.xml.rels" ContentType="application/vnd.openxmlformats-package.relationships+xml"/>
  <Override PartName="/ppt/slideLayouts/_rels/slideLayout121.xml.rels" ContentType="application/vnd.openxmlformats-package.relationships+xml"/>
  <Override PartName="/ppt/slideLayouts/_rels/slideLayout3.xml.rels" ContentType="application/vnd.openxmlformats-package.relationships+xml"/>
  <Override PartName="/ppt/slideLayouts/_rels/slideLayout103.xml.rels" ContentType="application/vnd.openxmlformats-package.relationships+xml"/>
  <Override PartName="/ppt/slideLayouts/_rels/slideLayout4.xml.rels" ContentType="application/vnd.openxmlformats-package.relationships+xml"/>
  <Override PartName="/ppt/slideLayouts/_rels/slideLayout123.xml.rels" ContentType="application/vnd.openxmlformats-package.relationships+xml"/>
  <Override PartName="/ppt/slideLayouts/_rels/slideLayout101.xml.rels" ContentType="application/vnd.openxmlformats-package.relationships+xml"/>
  <Override PartName="/ppt/slideLayouts/_rels/slideLayout151.xml.rels" ContentType="application/vnd.openxmlformats-package.relationships+xml"/>
  <Override PartName="/ppt/slideLayouts/_rels/slideLayout43.xml.rels" ContentType="application/vnd.openxmlformats-package.relationships+xml"/>
  <Override PartName="/ppt/slideLayouts/_rels/slideLayout147.xml.rels" ContentType="application/vnd.openxmlformats-package.relationships+xml"/>
  <Override PartName="/ppt/slideLayouts/_rels/slideLayout8.xml.rels" ContentType="application/vnd.openxmlformats-package.relationships+xml"/>
  <Override PartName="/ppt/slideLayouts/_rels/slideLayout2.xml.rels" ContentType="application/vnd.openxmlformats-package.relationships+xml"/>
  <Override PartName="/ppt/slideLayouts/_rels/slideLayout122.xml.rels" ContentType="application/vnd.openxmlformats-package.relationships+xml"/>
  <Override PartName="/ppt/slideLayouts/_rels/slideLayout97.xml.rels" ContentType="application/vnd.openxmlformats-package.relationships+xml"/>
  <Override PartName="/ppt/slideLayouts/_rels/slideLayout106.xml.rels" ContentType="application/vnd.openxmlformats-package.relationships+xml"/>
  <Override PartName="/ppt/slideLayouts/_rels/slideLayout100.xml.rels" ContentType="application/vnd.openxmlformats-package.relationships+xml"/>
  <Override PartName="/ppt/slideLayouts/_rels/slideLayout108.xml.rels" ContentType="application/vnd.openxmlformats-package.relationships+xml"/>
  <Override PartName="/ppt/slideLayouts/_rels/slideLayout99.xml.rels" ContentType="application/vnd.openxmlformats-package.relationships+xml"/>
  <Override PartName="/ppt/slideLayouts/_rels/slideLayout29.xml.rels" ContentType="application/vnd.openxmlformats-package.relationships+xml"/>
  <Override PartName="/ppt/slideLayouts/_rels/slideLayout137.xml.rels" ContentType="application/vnd.openxmlformats-package.relationships+xml"/>
  <Override PartName="/ppt/slideLayouts/_rels/slideLayout33.xml.rels" ContentType="application/vnd.openxmlformats-package.relationships+xml"/>
  <Override PartName="/ppt/slideLayouts/_rels/slideLayout102.xml.rels" ContentType="application/vnd.openxmlformats-package.relationships+xml"/>
  <Override PartName="/ppt/slideLayouts/_rels/slideLayout107.xml.rels" ContentType="application/vnd.openxmlformats-package.relationships+xml"/>
  <Override PartName="/ppt/slideLayouts/_rels/slideLayout98.xml.rels" ContentType="application/vnd.openxmlformats-package.relationships+xml"/>
  <Override PartName="/ppt/slideLayouts/_rels/slideLayout28.xml.rels" ContentType="application/vnd.openxmlformats-package.relationships+xml"/>
  <Override PartName="/ppt/slideLayouts/_rels/slideLayout53.xml.rels" ContentType="application/vnd.openxmlformats-package.relationships+xml"/>
  <Override PartName="/ppt/slideLayouts/_rels/slideLayout157.xml.rels" ContentType="application/vnd.openxmlformats-package.relationships+xml"/>
  <Override PartName="/ppt/slideLayouts/_rels/slideLayout9.xml.rels" ContentType="application/vnd.openxmlformats-package.relationships+xml"/>
  <Override PartName="/ppt/slideLayouts/_rels/slideLayout152.xml.rels" ContentType="application/vnd.openxmlformats-package.relationships+xml"/>
  <Override PartName="/ppt/slideLayouts/_rels/slideLayout44.xml.rels" ContentType="application/vnd.openxmlformats-package.relationships+xml"/>
  <Override PartName="/ppt/slideLayouts/_rels/slideLayout148.xml.rels" ContentType="application/vnd.openxmlformats-package.relationships+xml"/>
  <Override PartName="/ppt/slideLayouts/_rels/slideLayout54.xml.rels" ContentType="application/vnd.openxmlformats-package.relationships+xml"/>
  <Override PartName="/ppt/slideLayouts/_rels/slideLayout158.xml.rels" ContentType="application/vnd.openxmlformats-package.relationships+xml"/>
  <Override PartName="/ppt/slideLayouts/_rels/slideLayout40.xml.rels" ContentType="application/vnd.openxmlformats-package.relationships+xml"/>
  <Override PartName="/ppt/slideLayouts/_rels/slideLayout144.xml.rels" ContentType="application/vnd.openxmlformats-package.relationships+xml"/>
  <Override PartName="/ppt/slideLayouts/_rels/slideLayout168.xml.rels" ContentType="application/vnd.openxmlformats-package.relationships+xml"/>
  <Override PartName="/ppt/slideLayouts/_rels/slideLayout153.xml.rels" ContentType="application/vnd.openxmlformats-package.relationships+xml"/>
  <Override PartName="/ppt/slideLayouts/_rels/slideLayout45.xml.rels" ContentType="application/vnd.openxmlformats-package.relationships+xml"/>
  <Override PartName="/ppt/slideLayouts/_rels/slideLayout149.xml.rels" ContentType="application/vnd.openxmlformats-package.relationships+xml"/>
  <Override PartName="/ppt/slideLayouts/_rels/slideLayout131.xml.rels" ContentType="application/vnd.openxmlformats-package.relationships+xml"/>
  <Override PartName="/ppt/slideLayouts/_rels/slideLayout155.xml.rels" ContentType="application/vnd.openxmlformats-package.relationships+xml"/>
  <Override PartName="/ppt/slideLayouts/_rels/slideLayout51.xml.rels" ContentType="application/vnd.openxmlformats-package.relationships+xml"/>
  <Override PartName="/ppt/slideLayouts/_rels/slideLayout41.xml.rels" ContentType="application/vnd.openxmlformats-package.relationships+xml"/>
  <Override PartName="/ppt/slideLayouts/_rels/slideLayout145.xml.rels" ContentType="application/vnd.openxmlformats-package.relationships+xml"/>
  <Override PartName="/ppt/slideLayouts/_rels/slideLayout50.xml.rels" ContentType="application/vnd.openxmlformats-package.relationships+xml"/>
  <Override PartName="/ppt/slideLayouts/_rels/slideLayout154.xml.rels" ContentType="application/vnd.openxmlformats-package.relationships+xml"/>
  <Override PartName="/ppt/slideLayouts/_rels/slideLayout143.xml.rels" ContentType="application/vnd.openxmlformats-package.relationships+xml"/>
  <Override PartName="/ppt/slideLayouts/_rels/slideLayout91.xml.rels" ContentType="application/vnd.openxmlformats-package.relationships+xml"/>
  <Override PartName="/ppt/slideLayouts/_rels/slideLayout47.xml.rels" ContentType="application/vnd.openxmlformats-package.relationships+xml"/>
  <Override PartName="/ppt/slideLayouts/_rels/slideLayout133.xml.rels" ContentType="application/vnd.openxmlformats-package.relationships+xml"/>
  <Override PartName="/ppt/slideLayouts/_rels/slideLayout142.xml.rels" ContentType="application/vnd.openxmlformats-package.relationships+xml"/>
  <Override PartName="/ppt/slideLayouts/_rels/slideLayout90.xml.rels" ContentType="application/vnd.openxmlformats-package.relationships+xml"/>
  <Override PartName="/ppt/slideLayouts/_rels/slideLayout46.xml.rels" ContentType="application/vnd.openxmlformats-package.relationships+xml"/>
  <Override PartName="/ppt/slideLayouts/_rels/slideLayout132.xml.rels" ContentType="application/vnd.openxmlformats-package.relationships+xml"/>
  <Override PartName="/ppt/slideLayouts/_rels/slideLayout139.xml.rels" ContentType="application/vnd.openxmlformats-package.relationships+xml"/>
  <Override PartName="/ppt/slideLayouts/_rels/slideLayout35.xml.rels" ContentType="application/vnd.openxmlformats-package.relationships+xml"/>
  <Override PartName="/ppt/slideLayouts/_rels/slideLayout138.xml.rels" ContentType="application/vnd.openxmlformats-package.relationships+xml"/>
  <Override PartName="/ppt/slideLayouts/_rels/slideLayout34.xml.rels" ContentType="application/vnd.openxmlformats-package.relationships+xml"/>
  <Override PartName="/ppt/slideLayouts/_rels/slideLayout135.xml.rels" ContentType="application/vnd.openxmlformats-package.relationships+xml"/>
  <Override PartName="/ppt/slideLayouts/_rels/slideLayout31.xml.rels" ContentType="application/vnd.openxmlformats-package.relationships+xml"/>
  <Override PartName="/ppt/slideLayouts/_rels/slideLayout84.xml.rels" ContentType="application/vnd.openxmlformats-package.relationships+xml"/>
  <Override PartName="/ppt/slideLayouts/_rels/slideLayout134.xml.rels" ContentType="application/vnd.openxmlformats-package.relationships+xml"/>
  <Override PartName="/ppt/slideLayouts/_rels/slideLayout30.xml.rels" ContentType="application/vnd.openxmlformats-package.relationships+xml"/>
  <Override PartName="/ppt/slideLayouts/_rels/slideLayout83.xml.rels" ContentType="application/vnd.openxmlformats-package.relationships+xml"/>
  <Override PartName="/ppt/slideLayouts/_rels/slideLayout79.xml.rels" ContentType="application/vnd.openxmlformats-package.relationships+xml"/>
  <Override PartName="/ppt/slideLayouts/_rels/slideLayout162.xml.rels" ContentType="application/vnd.openxmlformats-package.relationships+xml"/>
  <Override PartName="/ppt/slideLayouts/_rels/slideLayout118.xml.rels" ContentType="application/vnd.openxmlformats-package.relationships+xml"/>
  <Override PartName="/ppt/slideLayouts/_rels/slideLayout66.xml.rels" ContentType="application/vnd.openxmlformats-package.relationships+xml"/>
  <Override PartName="/ppt/slideLayouts/_rels/slideLayout65.xml.rels" ContentType="application/vnd.openxmlformats-package.relationships+xml"/>
  <Override PartName="/ppt/slideLayouts/_rels/slideLayout64.xml.rels" ContentType="application/vnd.openxmlformats-package.relationships+xml"/>
  <Override PartName="/ppt/slideLayouts/_rels/slideLayout114.xml.rels" ContentType="application/vnd.openxmlformats-package.relationships+xml"/>
  <Override PartName="/ppt/slideLayouts/_rels/slideLayout10.xml.rels" ContentType="application/vnd.openxmlformats-package.relationships+xml"/>
  <Override PartName="/ppt/slideLayouts/_rels/slideLayout59.xml.rels" ContentType="application/vnd.openxmlformats-package.relationships+xml"/>
  <Override PartName="/ppt/slideLayouts/_rels/slideLayout11.xml.rels" ContentType="application/vnd.openxmlformats-package.relationships+xml"/>
  <Override PartName="/ppt/slideLayouts/_rels/slideLayout115.xml.rels" ContentType="application/vnd.openxmlformats-package.relationships+xml"/>
  <Override PartName="/ppt/slideLayouts/_rels/slideLayout48.xml.rels" ContentType="application/vnd.openxmlformats-package.relationships+xml"/>
  <Override PartName="/ppt/slideLayouts/_rels/slideLayout92.xml.rels" ContentType="application/vnd.openxmlformats-package.relationships+xml"/>
  <Override PartName="/ppt/slideLayouts/_rels/slideLayout128.xml.rels" ContentType="application/vnd.openxmlformats-package.relationships+xml"/>
  <Override PartName="/ppt/slideLayouts/_rels/slideLayout24.xml.rels" ContentType="application/vnd.openxmlformats-package.relationships+xml"/>
  <Override PartName="/ppt/slideLayouts/_rels/slideLayout23.xml.rels" ContentType="application/vnd.openxmlformats-package.relationships+xml"/>
  <Override PartName="/ppt/slideLayouts/_rels/slideLayout127.xml.rels" ContentType="application/vnd.openxmlformats-package.relationships+xml"/>
  <Override PartName="/ppt/slideLayouts/_rels/slideLayout57.xml.rels" ContentType="application/vnd.openxmlformats-package.relationships+xml"/>
  <Override PartName="/ppt/slideLayouts/_rels/slideLayout165.xml.rels" ContentType="application/vnd.openxmlformats-package.relationships+xml"/>
  <Override PartName="/ppt/slideLayouts/_rels/slideLayout61.xml.rels" ContentType="application/vnd.openxmlformats-package.relationships+xml"/>
  <Override PartName="/ppt/slideLayouts/_rels/slideLayout124.xml.rels" ContentType="application/vnd.openxmlformats-package.relationships+xml"/>
  <Override PartName="/ppt/slideLayouts/_rels/slideLayout20.xml.rels" ContentType="application/vnd.openxmlformats-package.relationships+xml"/>
  <Override PartName="/ppt/slideLayouts/_rels/slideLayout16.xml.rels" ContentType="application/vnd.openxmlformats-package.relationships+xml"/>
  <Override PartName="/ppt/slideLayouts/slideLayout124.xml" ContentType="application/vnd.openxmlformats-officedocument.presentationml.slideLayout+xml"/>
  <Override PartName="/ppt/slideLayouts/slideLayout123.xml" ContentType="application/vnd.openxmlformats-officedocument.presentationml.slideLayout+xml"/>
  <Override PartName="/ppt/slideLayouts/slideLayout122.xml" ContentType="application/vnd.openxmlformats-officedocument.presentationml.slideLayout+xml"/>
  <Override PartName="/ppt/slideLayouts/slideLayout121.xml" ContentType="application/vnd.openxmlformats-officedocument.presentationml.slideLayout+xml"/>
  <Override PartName="/ppt/slideLayouts/slideLayout120.xml" ContentType="application/vnd.openxmlformats-officedocument.presentationml.slideLayout+xml"/>
  <Override PartName="/ppt/slideLayouts/slideLayout114.xml" ContentType="application/vnd.openxmlformats-officedocument.presentationml.slideLayout+xml"/>
  <Override PartName="/ppt/slideLayouts/slideLayout113.xml" ContentType="application/vnd.openxmlformats-officedocument.presentationml.slideLayout+xml"/>
  <Override PartName="/ppt/slideLayouts/slideLayout112.xml" ContentType="application/vnd.openxmlformats-officedocument.presentationml.slideLayout+xml"/>
  <Override PartName="/ppt/slideLayouts/slideLayout111.xml" ContentType="application/vnd.openxmlformats-officedocument.presentationml.slideLayout+xml"/>
  <Override PartName="/ppt/slideLayouts/slideLayout110.xml" ContentType="application/vnd.openxmlformats-officedocument.presentationml.slideLayout+xml"/>
  <Override PartName="/ppt/slideLayouts/slideLayout109.xml" ContentType="application/vnd.openxmlformats-officedocument.presentationml.slideLayout+xml"/>
  <Override PartName="/ppt/slideLayouts/slideLayout108.xml" ContentType="application/vnd.openxmlformats-officedocument.presentationml.slideLayout+xml"/>
  <Override PartName="/ppt/slideLayouts/slideLayout107.xml" ContentType="application/vnd.openxmlformats-officedocument.presentationml.slideLayout+xml"/>
  <Override PartName="/ppt/slideLayouts/slideLayout106.xml" ContentType="application/vnd.openxmlformats-officedocument.presentationml.slideLayout+xml"/>
  <Override PartName="/ppt/slideLayouts/slideLayout105.xml" ContentType="application/vnd.openxmlformats-officedocument.presentationml.slideLayout+xml"/>
  <Override PartName="/ppt/slideLayouts/slideLayout104.xml" ContentType="application/vnd.openxmlformats-officedocument.presentationml.slideLayout+xml"/>
  <Override PartName="/ppt/slideLayouts/slideLayout103.xml" ContentType="application/vnd.openxmlformats-officedocument.presentationml.slideLayout+xml"/>
  <Override PartName="/ppt/slideLayouts/slideLayout102.xml" ContentType="application/vnd.openxmlformats-officedocument.presentationml.slideLayout+xml"/>
  <Override PartName="/ppt/slideLayouts/slideLayout101.xml" ContentType="application/vnd.openxmlformats-officedocument.presentationml.slideLayout+xml"/>
  <Override PartName="/ppt/slideLayouts/slideLayout100.xml" ContentType="application/vnd.openxmlformats-officedocument.presentationml.slideLayout+xml"/>
  <Override PartName="/ppt/slideLayouts/slideLayout99.xml" ContentType="application/vnd.openxmlformats-officedocument.presentationml.slideLayout+xml"/>
  <Override PartName="/ppt/slideLayouts/slideLayout5.xml" ContentType="application/vnd.openxmlformats-officedocument.presentationml.slideLayout+xml"/>
  <Override PartName="/ppt/slideLayouts/slideLayout98.xml" ContentType="application/vnd.openxmlformats-officedocument.presentationml.slideLayout+xml"/>
  <Override PartName="/ppt/slideLayouts/slideLayout4.xml" ContentType="application/vnd.openxmlformats-officedocument.presentationml.slideLayout+xml"/>
  <Override PartName="/ppt/slideLayouts/slideLayout97.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96.xml" ContentType="application/vnd.openxmlformats-officedocument.presentationml.slideLayout+xml"/>
  <Override PartName="/ppt/slideLayouts/slideLayout28.xml" ContentType="application/vnd.openxmlformats-officedocument.presentationml.slideLayout+xml"/>
  <Override PartName="/ppt/slideLayouts/slideLayout2.xml" ContentType="application/vnd.openxmlformats-officedocument.presentationml.slideLayout+xml"/>
  <Override PartName="/ppt/slideLayouts/slideLayout95.xml" ContentType="application/vnd.openxmlformats-officedocument.presentationml.slideLayout+xml"/>
  <Override PartName="/ppt/slideLayouts/slideLayout1.xml" ContentType="application/vnd.openxmlformats-officedocument.presentationml.slideLayout+xml"/>
  <Override PartName="/ppt/slideLayouts/slideLayout27.xml" ContentType="application/vnd.openxmlformats-officedocument.presentationml.slideLayout+xml"/>
  <Override PartName="/ppt/slideLayouts/slideLayout89.xml" ContentType="application/vnd.openxmlformats-officedocument.presentationml.slideLayout+xml"/>
  <Override PartName="/ppt/slideLayouts/slideLayout88.xml" ContentType="application/vnd.openxmlformats-officedocument.presentationml.slideLayout+xml"/>
  <Override PartName="/ppt/slideLayouts/slideLayout87.xml" ContentType="application/vnd.openxmlformats-officedocument.presentationml.slideLayout+xml"/>
  <Override PartName="/ppt/slideLayouts/slideLayout19.xml" ContentType="application/vnd.openxmlformats-officedocument.presentationml.slideLayout+xml"/>
  <Override PartName="/ppt/slideLayouts/slideLayout86.xml" ContentType="application/vnd.openxmlformats-officedocument.presentationml.slideLayout+xml"/>
  <Override PartName="/ppt/slideLayouts/slideLayout18.xml" ContentType="application/vnd.openxmlformats-officedocument.presentationml.slideLayout+xml"/>
  <Override PartName="/ppt/slideLayouts/slideLayout85.xml" ContentType="application/vnd.openxmlformats-officedocument.presentationml.slideLayout+xml"/>
  <Override PartName="/ppt/slideLayouts/slideLayout17.xml" ContentType="application/vnd.openxmlformats-officedocument.presentationml.slideLayout+xml"/>
  <Override PartName="/ppt/slideLayouts/slideLayout39.xml" ContentType="application/vnd.openxmlformats-officedocument.presentationml.slideLayout+xml"/>
  <Override PartName="/ppt/slideLayouts/slideLayout8.xml" ContentType="application/vnd.openxmlformats-officedocument.presentationml.slideLayout+xml"/>
  <Override PartName="/ppt/slideLayouts/slideLayout46.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40.xml" ContentType="application/vnd.openxmlformats-officedocument.presentationml.slideLayout+xml"/>
  <Override PartName="/ppt/slideLayouts/slideLayout145.xml" ContentType="application/vnd.openxmlformats-officedocument.presentationml.slideLayout+xml"/>
  <Override PartName="/ppt/slideLayouts/slideLayout132.xml" ContentType="application/vnd.openxmlformats-officedocument.presentationml.slideLayout+xml"/>
  <Override PartName="/ppt/slideLayouts/slideLayout41.xml" ContentType="application/vnd.openxmlformats-officedocument.presentationml.slideLayout+xml"/>
  <Override PartName="/ppt/slideLayouts/slideLayout146.xml" ContentType="application/vnd.openxmlformats-officedocument.presentationml.slideLayout+xml"/>
  <Override PartName="/ppt/slideLayouts/slideLayout133.xml" ContentType="application/vnd.openxmlformats-officedocument.presentationml.slideLayout+xml"/>
  <Override PartName="/ppt/slideLayouts/slideLayout42.xml" ContentType="application/vnd.openxmlformats-officedocument.presentationml.slideLayout+xml"/>
  <Override PartName="/ppt/slideLayouts/slideLayout147.xml" ContentType="application/vnd.openxmlformats-officedocument.presentationml.slideLayout+xml"/>
  <Override PartName="/ppt/slideLayouts/slideLayout134.xml" ContentType="application/vnd.openxmlformats-officedocument.presentationml.slideLayout+xml"/>
  <Override PartName="/ppt/slideLayouts/slideLayout43.xml" ContentType="application/vnd.openxmlformats-officedocument.presentationml.slideLayout+xml"/>
  <Override PartName="/ppt/slideLayouts/slideLayout148.xml" ContentType="application/vnd.openxmlformats-officedocument.presentationml.slideLayout+xml"/>
  <Override PartName="/ppt/slideLayouts/slideLayout135.xml" ContentType="application/vnd.openxmlformats-officedocument.presentationml.slideLayout+xml"/>
  <Override PartName="/ppt/slideLayouts/slideLayout30.xml" ContentType="application/vnd.openxmlformats-officedocument.presentationml.slideLayout+xml"/>
  <Override PartName="/ppt/slideLayouts/slideLayout44.xml" ContentType="application/vnd.openxmlformats-officedocument.presentationml.slideLayout+xml"/>
  <Override PartName="/ppt/slideLayouts/slideLayout6.xml" ContentType="application/vnd.openxmlformats-officedocument.presentationml.slideLayout+xml"/>
  <Override PartName="/ppt/slideLayouts/slideLayout149.xml" ContentType="application/vnd.openxmlformats-officedocument.presentationml.slideLayout+xml"/>
  <Override PartName="/ppt/slideLayouts/slideLayout136.xml" ContentType="application/vnd.openxmlformats-officedocument.presentationml.slideLayout+xml"/>
  <Override PartName="/ppt/slideLayouts/slideLayout31.xml" ContentType="application/vnd.openxmlformats-officedocument.presentationml.slideLayout+xml"/>
  <Override PartName="/ppt/slideLayouts/slideLayout45.xml" ContentType="application/vnd.openxmlformats-officedocument.presentationml.slideLayout+xml"/>
  <Override PartName="/ppt/slideLayouts/slideLayout7.xml" ContentType="application/vnd.openxmlformats-officedocument.presentationml.slideLayout+xml"/>
  <Override PartName="/ppt/slideLayouts/slideLayout137.xml" ContentType="application/vnd.openxmlformats-officedocument.presentationml.slideLayout+xml"/>
  <Override PartName="/ppt/slideLayouts/slideLayout32.xml" ContentType="application/vnd.openxmlformats-officedocument.presentationml.slideLayout+xml"/>
  <Override PartName="/ppt/slideLayouts/slideLayout138.xml" ContentType="application/vnd.openxmlformats-officedocument.presentationml.slideLayout+xml"/>
  <Override PartName="/ppt/slideLayouts/slideLayout33.xml" ContentType="application/vnd.openxmlformats-officedocument.presentationml.slideLayout+xml"/>
  <Override PartName="/ppt/slideLayouts/slideLayout139.xml" ContentType="application/vnd.openxmlformats-officedocument.presentationml.slideLayout+xml"/>
  <Override PartName="/ppt/slideLayouts/slideLayout34.xml" ContentType="application/vnd.openxmlformats-officedocument.presentationml.slideLayout+xml"/>
  <Override PartName="/ppt/slideLayouts/slideLayout156.xml" ContentType="application/vnd.openxmlformats-officedocument.presentationml.slideLayout+xml"/>
  <Override PartName="/ppt/slideLayouts/slideLayout51.xml" ContentType="application/vnd.openxmlformats-officedocument.presentationml.slideLayout+xml"/>
  <Override PartName="/ppt/slideLayouts/slideLayout157.xml" ContentType="application/vnd.openxmlformats-officedocument.presentationml.slideLayout+xml"/>
  <Override PartName="/ppt/slideLayouts/slideLayout52.xml" ContentType="application/vnd.openxmlformats-officedocument.presentationml.slideLayout+xml"/>
  <Override PartName="/ppt/slideLayouts/slideLayout162.xml" ContentType="application/vnd.openxmlformats-officedocument.presentationml.slideLayout+xml"/>
  <Override PartName="/ppt/slideLayouts/slideLayout158.xml" ContentType="application/vnd.openxmlformats-officedocument.presentationml.slideLayout+xml"/>
  <Override PartName="/ppt/slideLayouts/slideLayout53.xml" ContentType="application/vnd.openxmlformats-officedocument.presentationml.slideLayout+xml"/>
  <Override PartName="/ppt/slideLayouts/slideLayout160.xml" ContentType="application/vnd.openxmlformats-officedocument.presentationml.slideLayout+xml"/>
  <Override PartName="/ppt/slideLayouts/slideLayout163.xml" ContentType="application/vnd.openxmlformats-officedocument.presentationml.slideLayout+xml"/>
  <Override PartName="/ppt/slideLayouts/slideLayout159.xml" ContentType="application/vnd.openxmlformats-officedocument.presentationml.slideLayout+xml"/>
  <Override PartName="/ppt/slideLayouts/slideLayout54.xml" ContentType="application/vnd.openxmlformats-officedocument.presentationml.slideLayout+xml"/>
  <Override PartName="/ppt/slideLayouts/slideLayout161.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28.xml" ContentType="application/vnd.openxmlformats-officedocument.presentationml.slideLayout+xml"/>
  <Override PartName="/ppt/slideLayouts/slideLayout167.xml" ContentType="application/vnd.openxmlformats-officedocument.presentationml.slideLayout+xml"/>
  <Override PartName="/ppt/slideLayouts/slideLayout129.xml" ContentType="application/vnd.openxmlformats-officedocument.presentationml.slideLayout+xml"/>
  <Override PartName="/ppt/slideLayouts/slideLayout168.xml" ContentType="application/vnd.openxmlformats-officedocument.presentationml.slideLayout+xml"/>
  <Override PartName="/ppt/slideLayouts/slideLayout70.xml" ContentType="application/vnd.openxmlformats-officedocument.presentationml.slideLayout+xml"/>
  <Override PartName="/ppt/slideLayouts/slideLayout155.xml" ContentType="application/vnd.openxmlformats-officedocument.presentationml.slideLayout+xml"/>
  <Override PartName="/ppt/slideLayouts/slideLayout50.xml" ContentType="application/vnd.openxmlformats-officedocument.presentationml.slideLayout+xml"/>
  <Override PartName="/ppt/slideLayouts/slideLayout154.xml" ContentType="application/vnd.openxmlformats-officedocument.presentationml.slideLayout+xml"/>
  <Override PartName="/ppt/slideLayouts/slideLayout153.xml" ContentType="application/vnd.openxmlformats-officedocument.presentationml.slideLayout+xml"/>
  <Override PartName="/ppt/slideLayouts/slideLayout152.xml" ContentType="application/vnd.openxmlformats-officedocument.presentationml.slideLayout+xml"/>
  <Override PartName="/ppt/slideLayouts/slideLayout151.xml" ContentType="application/vnd.openxmlformats-officedocument.presentationml.slideLayout+xml"/>
  <Override PartName="/ppt/slideLayouts/slideLayout150.xml" ContentType="application/vnd.openxmlformats-officedocument.presentationml.slideLayout+xml"/>
  <Override PartName="/ppt/slideLayouts/slideLayout56.xml" ContentType="application/vnd.openxmlformats-officedocument.presentationml.slideLayout+xml"/>
  <Override PartName="/ppt/slideLayouts/slideLayout55.xml" ContentType="application/vnd.openxmlformats-officedocument.presentationml.slideLayout+xml"/>
  <Override PartName="/ppt/slideLayouts/slideLayout144.xml" ContentType="application/vnd.openxmlformats-officedocument.presentationml.slideLayout+xml"/>
  <Override PartName="/ppt/slideLayouts/slideLayout143.xml" ContentType="application/vnd.openxmlformats-officedocument.presentationml.slideLayout+xml"/>
  <Override PartName="/ppt/slideLayouts/slideLayout142.xml" ContentType="application/vnd.openxmlformats-officedocument.presentationml.slideLayout+xml"/>
  <Override PartName="/ppt/slideLayouts/slideLayout141.xml" ContentType="application/vnd.openxmlformats-officedocument.presentationml.slideLayout+xml"/>
  <Override PartName="/ppt/slideLayouts/slideLayout140.xml" ContentType="application/vnd.openxmlformats-officedocument.presentationml.slideLayout+xml"/>
  <Override PartName="/ppt/slideLayouts/slideLayout38.xml" ContentType="application/vnd.openxmlformats-officedocument.presentationml.slideLayout+xml"/>
  <Override PartName="/ppt/slideLayouts/slideLayout37.xml" ContentType="application/vnd.openxmlformats-officedocument.presentationml.slideLayout+xml"/>
  <Override PartName="/ppt/slideLayouts/slideLayout36.xml" ContentType="application/vnd.openxmlformats-officedocument.presentationml.slideLayout+xml"/>
  <Override PartName="/ppt/slideLayouts/slideLayout35.xml" ContentType="application/vnd.openxmlformats-officedocument.presentationml.slideLayout+xml"/>
  <Override PartName="/ppt/slideLayouts/slideLayout118.xml" ContentType="application/vnd.openxmlformats-officedocument.presentationml.slideLayout+xml"/>
  <Override PartName="/ppt/slideLayouts/slideLayout49.xml" ContentType="application/vnd.openxmlformats-officedocument.presentationml.slideLayout+xml"/>
  <Override PartName="/ppt/slideLayouts/slideLayout117.xml" ContentType="application/vnd.openxmlformats-officedocument.presentationml.slideLayout+xml"/>
  <Override PartName="/ppt/slideLayouts/slideLayout48.xml" ContentType="application/vnd.openxmlformats-officedocument.presentationml.slideLayout+xml"/>
  <Override PartName="/ppt/slideLayouts/slideLayout11.xml" ContentType="application/vnd.openxmlformats-officedocument.presentationml.slideLayout+xml"/>
  <Override PartName="/ppt/slideLayouts/slideLayout116.xml" ContentType="application/vnd.openxmlformats-officedocument.presentationml.slideLayout+xml"/>
  <Override PartName="/ppt/slideLayouts/slideLayout47.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5.xml" ContentType="application/vnd.openxmlformats-officedocument.presentationml.slideLayout+xml"/>
  <Override PartName="/ppt/slideLayouts/slideLayout24.xml" ContentType="application/vnd.openxmlformats-officedocument.presentationml.slideLayout+xml"/>
  <Override PartName="/ppt/slideLayouts/slideLayout92.xml" ContentType="application/vnd.openxmlformats-officedocument.presentationml.slideLayout+xml"/>
  <Override PartName="/ppt/slideLayouts/slideLayout23.xml" ContentType="application/vnd.openxmlformats-officedocument.presentationml.slideLayout+xml"/>
  <Override PartName="/ppt/slideLayouts/slideLayout91.xml" ContentType="application/vnd.openxmlformats-officedocument.presentationml.slideLayout+xml"/>
  <Override PartName="/ppt/slideLayouts/slideLayout59.xml" ContentType="application/vnd.openxmlformats-officedocument.presentationml.slideLayout+xml"/>
  <Override PartName="/ppt/slideLayouts/slideLayout90.xml" ContentType="application/vnd.openxmlformats-officedocument.presentationml.slideLayout+xml"/>
  <Override PartName="/ppt/slideLayouts/slideLayout22.xml" ContentType="application/vnd.openxmlformats-officedocument.presentationml.slideLayout+xml"/>
  <Override PartName="/ppt/slideLayouts/slideLayout127.xml" ContentType="application/vnd.openxmlformats-officedocument.presentationml.slideLayout+xml"/>
  <Override PartName="/ppt/slideLayouts/slideLayout57.xml" ContentType="application/vnd.openxmlformats-officedocument.presentationml.slideLayout+xml"/>
  <Override PartName="/ppt/slideLayouts/slideLayout20.xml" ContentType="application/vnd.openxmlformats-officedocument.presentationml.slideLayout+xml"/>
  <Override PartName="/ppt/slideLayouts/slideLayout125.xml" ContentType="application/vnd.openxmlformats-officedocument.presentationml.slideLayout+xml"/>
  <Override PartName="/ppt/slideLayouts/slideLayout58.xml" ContentType="application/vnd.openxmlformats-officedocument.presentationml.slideLayout+xml"/>
  <Override PartName="/ppt/slideLayouts/slideLayout21.xml" ContentType="application/vnd.openxmlformats-officedocument.presentationml.slideLayout+xml"/>
  <Override PartName="/ppt/slideLayouts/slideLayout126.xml" ContentType="application/vnd.openxmlformats-officedocument.presentationml.slideLayout+xml"/>
  <Override PartName="/ppt/slideLayouts/slideLayout82.xml" ContentType="application/vnd.openxmlformats-officedocument.presentationml.slideLayout+xml"/>
  <Override PartName="/ppt/slideLayouts/slideLayout14.xml" ContentType="application/vnd.openxmlformats-officedocument.presentationml.slideLayout+xml"/>
  <Override PartName="/ppt/slideLayouts/slideLayout119.xml" ContentType="application/vnd.openxmlformats-officedocument.presentationml.slideLayout+xml"/>
  <Override PartName="/ppt/slideLayouts/slideLayout83.xml" ContentType="application/vnd.openxmlformats-officedocument.presentationml.slideLayout+xml"/>
  <Override PartName="/ppt/slideLayouts/slideLayout15.xml" ContentType="application/vnd.openxmlformats-officedocument.presentationml.slideLayout+xml"/>
  <Override PartName="/ppt/slideLayouts/slideLayout12.xml" ContentType="application/vnd.openxmlformats-officedocument.presentationml.slideLayout+xml"/>
  <Override PartName="/ppt/slideLayouts/slideLayout80.xml" ContentType="application/vnd.openxmlformats-officedocument.presentationml.slideLayout+xml"/>
  <Override PartName="/ppt/slideLayouts/slideLayout84.xml" ContentType="application/vnd.openxmlformats-officedocument.presentationml.slideLayout+xml"/>
  <Override PartName="/ppt/slideLayouts/slideLayout16.xml" ContentType="application/vnd.openxmlformats-officedocument.presentationml.slideLayout+xml"/>
  <Override PartName="/ppt/slideLayouts/slideLayout13.xml" ContentType="application/vnd.openxmlformats-officedocument.presentationml.slideLayout+xml"/>
  <Override PartName="/ppt/slideLayouts/slideLayout81.xml" ContentType="application/vnd.openxmlformats-officedocument.presentationml.slideLayout+xml"/>
  <Override PartName="/ppt/slideLayouts/slideLayout25.xml" ContentType="application/vnd.openxmlformats-officedocument.presentationml.slideLayout+xml"/>
  <Override PartName="/ppt/slideLayouts/slideLayout93.xml" ContentType="application/vnd.openxmlformats-officedocument.presentationml.slideLayout+xml"/>
  <Override PartName="/ppt/slideLayouts/slideLayout26.xml" ContentType="application/vnd.openxmlformats-officedocument.presentationml.slideLayout+xml"/>
  <Override PartName="/ppt/slideLayouts/slideLayout94.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media/image55.png" ContentType="image/png"/>
  <Override PartName="/ppt/media/image54.png" ContentType="image/png"/>
  <Override PartName="/ppt/media/image53.png" ContentType="image/png"/>
  <Override PartName="/ppt/media/image52.png" ContentType="image/png"/>
  <Override PartName="/ppt/media/image51.png" ContentType="image/png"/>
  <Override PartName="/ppt/media/image50.png" ContentType="image/png"/>
  <Override PartName="/ppt/media/image46.png" ContentType="image/png"/>
  <Override PartName="/ppt/media/image45.png" ContentType="image/png"/>
  <Override PartName="/ppt/media/image44.png" ContentType="image/png"/>
  <Override PartName="/ppt/media/image43.png" ContentType="image/png"/>
  <Override PartName="/ppt/media/image42.png" ContentType="image/png"/>
  <Override PartName="/ppt/media/image41.png" ContentType="image/png"/>
  <Override PartName="/ppt/media/image40.png" ContentType="image/png"/>
  <Override PartName="/ppt/media/image30.png" ContentType="image/png"/>
  <Override PartName="/ppt/media/image29.png" ContentType="image/png"/>
  <Override PartName="/ppt/media/image39.png" ContentType="image/png"/>
  <Override PartName="/ppt/media/image9.png" ContentType="image/png"/>
  <Override PartName="/ppt/media/hdphoto3.wdp" ContentType="image/vnd.ms-photo"/>
  <Override PartName="/ppt/media/image33.png" ContentType="image/png"/>
  <Override PartName="/ppt/media/image13.png" ContentType="image/png"/>
  <Override PartName="/ppt/media/image1.png" ContentType="image/png"/>
  <Override PartName="/ppt/media/image48.png" ContentType="image/png"/>
  <Override PartName="/ppt/media/image11.png" ContentType="image/png"/>
  <Override PartName="/ppt/media/image20.png" ContentType="image/png"/>
  <Override PartName="/ppt/media/image57.png" ContentType="image/png"/>
  <Override PartName="/ppt/media/image21.png" ContentType="image/png"/>
  <Override PartName="/ppt/media/image58.png" ContentType="image/png"/>
  <Override PartName="/ppt/media/image56.png" ContentType="image/png"/>
  <Override PartName="/ppt/media/image22.png" ContentType="image/png"/>
  <Override PartName="/ppt/media/image59.png" ContentType="image/png"/>
  <Override PartName="/ppt/media/image23.png" ContentType="image/png"/>
  <Override PartName="/ppt/media/image60.png" ContentType="image/png"/>
  <Override PartName="/ppt/media/image73.png" ContentType="image/png"/>
  <Override PartName="/ppt/media/image24.png" ContentType="image/png"/>
  <Override PartName="/ppt/media/image61.png" ContentType="image/png"/>
  <Override PartName="/ppt/media/image72.png" ContentType="image/png"/>
  <Override PartName="/ppt/media/image71.png" ContentType="image/png"/>
  <Override PartName="/ppt/media/image69.png" ContentType="image/png"/>
  <Override PartName="/ppt/media/image14.png" ContentType="image/png"/>
  <Override PartName="/ppt/media/image2.png" ContentType="image/png"/>
  <Override PartName="/ppt/media/image70.png" ContentType="image/png"/>
  <Override PartName="/ppt/media/image28.png" ContentType="image/png"/>
  <Override PartName="/ppt/media/image68.png" ContentType="image/png"/>
  <Override PartName="/ppt/media/hdphoto1.wdp" ContentType="image/vnd.ms-photo"/>
  <Override PartName="/ppt/media/image31.png" ContentType="image/png"/>
  <Override PartName="/ppt/media/image67.png" ContentType="image/png"/>
  <Override PartName="/ppt/media/image66.png" ContentType="image/png"/>
  <Override PartName="/ppt/media/image65.png" ContentType="image/png"/>
  <Override PartName="/ppt/media/image64.png" ContentType="image/png"/>
  <Override PartName="/ppt/media/image63.png" ContentType="image/png"/>
  <Override PartName="/ppt/media/image25.png" ContentType="image/png"/>
  <Override PartName="/ppt/media/image62.png" ContentType="image/png"/>
  <Override PartName="/ppt/media/image26.png" ContentType="image/png"/>
  <Override PartName="/ppt/media/image15.png" ContentType="image/png"/>
  <Override PartName="/ppt/media/image3.png" ContentType="image/png"/>
  <Override PartName="/ppt/media/image27.png" ContentType="image/png"/>
  <Override PartName="/ppt/media/image16.png" ContentType="image/png"/>
  <Override PartName="/ppt/media/image4.png" ContentType="image/png"/>
  <Override PartName="/ppt/media/hdphoto4.wdp" ContentType="image/vnd.ms-photo"/>
  <Override PartName="/ppt/media/image34.png" ContentType="image/png"/>
  <Override PartName="/ppt/media/image74.jpeg" ContentType="image/jpeg"/>
  <Override PartName="/ppt/media/image17.png" ContentType="image/png"/>
  <Override PartName="/ppt/media/image5.png" ContentType="image/png"/>
  <Override PartName="/ppt/media/hdphoto5.wdp" ContentType="image/vnd.ms-photo"/>
  <Override PartName="/ppt/media/image35.png" ContentType="image/png"/>
  <Override PartName="/ppt/media/image10.png" ContentType="image/png"/>
  <Override PartName="/ppt/media/image47.png" ContentType="image/png"/>
  <Override PartName="/ppt/media/image18.png" ContentType="image/png"/>
  <Override PartName="/ppt/media/image6.png" ContentType="image/png"/>
  <Override PartName="/ppt/media/hdphoto6.wdp" ContentType="image/vnd.ms-photo"/>
  <Override PartName="/ppt/media/image36.png" ContentType="image/png"/>
  <Override PartName="/ppt/media/image19.png" ContentType="image/png"/>
  <Override PartName="/ppt/media/image7.png" ContentType="image/png"/>
  <Override PartName="/ppt/media/image37.png" ContentType="image/png"/>
  <Override PartName="/ppt/media/image12.png" ContentType="image/png"/>
  <Override PartName="/ppt/media/image32.png" ContentType="image/png"/>
  <Override PartName="/ppt/media/hdphoto2.wdp" ContentType="image/vnd.ms-photo"/>
  <Override PartName="/ppt/media/image49.png" ContentType="image/png"/>
  <Override PartName="/ppt/media/image8.png" ContentType="image/png"/>
  <Override PartName="/ppt/media/image38.png" ContentType="image/png"/>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presProps.xml" ContentType="application/vnd.openxmlformats-officedocument.presentationml.presProps+xml"/>
  <Override PartName="/ppt/slides/slide29.xml" ContentType="application/vnd.openxmlformats-officedocument.presentationml.slide+xml"/>
  <Override PartName="/ppt/slides/slide28.xml" ContentType="application/vnd.openxmlformats-officedocument.presentationml.slide+xml"/>
  <Override PartName="/ppt/slides/slide27.xml" ContentType="application/vnd.openxmlformats-officedocument.presentationml.slide+xml"/>
  <Override PartName="/ppt/slides/slide26.xml" ContentType="application/vnd.openxmlformats-officedocument.presentationml.slide+xml"/>
  <Override PartName="/ppt/slides/slide25.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22.xml" ContentType="application/vnd.openxmlformats-officedocument.presentationml.slide+xml"/>
  <Override PartName="/ppt/slides/_rels/slide19.xml.rels" ContentType="application/vnd.openxmlformats-package.relationships+xml"/>
  <Override PartName="/ppt/slides/_rels/slide13.xml.rels" ContentType="application/vnd.openxmlformats-package.relationships+xml"/>
  <Override PartName="/ppt/slides/_rels/slide18.xml.rels" ContentType="application/vnd.openxmlformats-package.relationships+xml"/>
  <Override PartName="/ppt/slides/_rels/slide12.xml.rels" ContentType="application/vnd.openxmlformats-package.relationships+xml"/>
  <Override PartName="/ppt/slides/_rels/slide17.xml.rels" ContentType="application/vnd.openxmlformats-package.relationships+xml"/>
  <Override PartName="/ppt/slides/_rels/slide11.xml.rels" ContentType="application/vnd.openxmlformats-package.relationships+xml"/>
  <Override PartName="/ppt/slides/_rels/slide26.xml.rels" ContentType="application/vnd.openxmlformats-package.relationships+xml"/>
  <Override PartName="/ppt/slides/_rels/slide4.xml.rels" ContentType="application/vnd.openxmlformats-package.relationships+xml"/>
  <Override PartName="/ppt/slides/_rels/slide15.xml.rels" ContentType="application/vnd.openxmlformats-package.relationships+xml"/>
  <Override PartName="/ppt/slides/_rels/slide31.xml.rels" ContentType="application/vnd.openxmlformats-package.relationships+xml"/>
  <Override PartName="/ppt/slides/_rels/slide24.xml.rels" ContentType="application/vnd.openxmlformats-package.relationships+xml"/>
  <Override PartName="/ppt/slides/_rels/slide21.xml.rels" ContentType="application/vnd.openxmlformats-package.relationships+xml"/>
  <Override PartName="/ppt/slides/_rels/slide36.xml.rels" ContentType="application/vnd.openxmlformats-package.relationships+xml"/>
  <Override PartName="/ppt/slides/_rels/slide2.xml.rels" ContentType="application/vnd.openxmlformats-package.relationships+xml"/>
  <Override PartName="/ppt/slides/_rels/slide8.xml.rels" ContentType="application/vnd.openxmlformats-package.relationships+xml"/>
  <Override PartName="/ppt/slides/_rels/slide27.xml.rels" ContentType="application/vnd.openxmlformats-package.relationships+xml"/>
  <Override PartName="/ppt/slides/_rels/slide14.xml.rels" ContentType="application/vnd.openxmlformats-package.relationships+xml"/>
  <Override PartName="/ppt/slides/_rels/slide30.xml.rels" ContentType="application/vnd.openxmlformats-package.relationships+xml"/>
  <Override PartName="/ppt/slides/_rels/slide29.xml.rels" ContentType="application/vnd.openxmlformats-package.relationships+xml"/>
  <Override PartName="/ppt/slides/_rels/slide23.xml.rels" ContentType="application/vnd.openxmlformats-package.relationships+xml"/>
  <Override PartName="/ppt/slides/_rels/slide28.xml.rels" ContentType="application/vnd.openxmlformats-package.relationships+xml"/>
  <Override PartName="/ppt/slides/_rels/slide3.xml.rels" ContentType="application/vnd.openxmlformats-package.relationships+xml"/>
  <Override PartName="/ppt/slides/_rels/slide9.xml.rels" ContentType="application/vnd.openxmlformats-package.relationships+xml"/>
  <Override PartName="/ppt/slides/_rels/slide22.xml.rels" ContentType="application/vnd.openxmlformats-package.relationships+xml"/>
  <Override PartName="/ppt/slides/_rels/slide37.xml.rels" ContentType="application/vnd.openxmlformats-package.relationships+xml"/>
  <Override PartName="/ppt/slides/_rels/slide25.xml.rels" ContentType="application/vnd.openxmlformats-package.relationships+xml"/>
  <Override PartName="/ppt/slides/_rels/slide10.xml.rels" ContentType="application/vnd.openxmlformats-package.relationships+xml"/>
  <Override PartName="/ppt/slides/_rels/slide32.xml.rels" ContentType="application/vnd.openxmlformats-package.relationships+xml"/>
  <Override PartName="/ppt/slides/_rels/slide16.xml.rels" ContentType="application/vnd.openxmlformats-package.relationships+xml"/>
  <Override PartName="/ppt/slides/_rels/slide35.xml.rels" ContentType="application/vnd.openxmlformats-package.relationships+xml"/>
  <Override PartName="/ppt/slides/_rels/slide20.xml.rels" ContentType="application/vnd.openxmlformats-package.relationships+xml"/>
  <Override PartName="/ppt/slides/_rels/slide1.xml.rels" ContentType="application/vnd.openxmlformats-package.relationships+xml"/>
  <Override PartName="/ppt/slides/_rels/slide7.xml.rels" ContentType="application/vnd.openxmlformats-package.relationships+xml"/>
  <Override PartName="/ppt/slides/_rels/slide34.xml.rels" ContentType="application/vnd.openxmlformats-package.relationships+xml"/>
  <Override PartName="/ppt/slides/_rels/slide6.xml.rels" ContentType="application/vnd.openxmlformats-package.relationships+xml"/>
  <Override PartName="/ppt/slides/_rels/slide33.xml.rels" ContentType="application/vnd.openxmlformats-package.relationships+xml"/>
  <Override PartName="/ppt/slides/_rels/slide5.xml.rels" ContentType="application/vnd.openxmlformats-package.relationships+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8.xml" ContentType="application/vnd.openxmlformats-officedocument.presentationml.slide+xml"/>
  <Override PartName="/ppt/slides/slide11.xml" ContentType="application/vnd.openxmlformats-officedocument.presentationml.slide+xml"/>
  <Override PartName="/ppt/slides/slide34.xml" ContentType="application/vnd.openxmlformats-officedocument.presentationml.slide+xml"/>
  <Override PartName="/ppt/slides/slide9.xml" ContentType="application/vnd.openxmlformats-officedocument.presentationml.slide+xml"/>
  <Override PartName="/ppt/slides/slide12.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13.xml" ContentType="application/vnd.openxmlformats-officedocument.presentationml.slide+xml"/>
  <Override PartName="/ppt/slides/slide37.xml" ContentType="application/vnd.openxmlformats-officedocument.presentationml.slide+xml"/>
  <Override PartName="/ppt/slides/slide1.xml" ContentType="application/vnd.openxmlformats-officedocument.presentationml.slide+xml"/>
  <Override PartName="/ppt/slides/slide10.xml" ContentType="application/vnd.openxmlformats-officedocument.presentationml.slide+xml"/>
  <Override PartName="/ppt/slides/slide7.xml" ContentType="application/vnd.openxmlformats-officedocument.presentationml.slide+xml"/>
  <Override PartName="/ppt/slides/slide6.xml" ContentType="application/vnd.openxmlformats-officedocument.presentationml.slide+xml"/>
  <Override PartName="/ppt/slides/slide5.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2.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20.xml" ContentType="application/vnd.openxmlformats-officedocument.presentationml.slide+xml"/>
  <Override PartName="/ppt/slides/slide19.xml" ContentType="application/vnd.openxmlformats-officedocument.presentationml.slide+xml"/>
  <Override PartName="/ppt/slides/slide21.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 id="2147483700" r:id="rId6"/>
    <p:sldMasterId id="2147483713" r:id="rId7"/>
    <p:sldMasterId id="2147483726" r:id="rId8"/>
    <p:sldMasterId id="2147483739" r:id="rId9"/>
    <p:sldMasterId id="2147483752" r:id="rId10"/>
    <p:sldMasterId id="2147483765" r:id="rId11"/>
    <p:sldMasterId id="2147483778" r:id="rId12"/>
    <p:sldMasterId id="2147483791" r:id="rId13"/>
    <p:sldMasterId id="2147483804" r:id="rId14"/>
    <p:sldMasterId id="2147483817" r:id="rId15"/>
  </p:sldMasterIdLst>
  <p:sldIdLst>
    <p:sldId id="256" r:id="rId16"/>
    <p:sldId id="257" r:id="rId17"/>
    <p:sldId id="258" r:id="rId18"/>
    <p:sldId id="259" r:id="rId19"/>
    <p:sldId id="260" r:id="rId20"/>
    <p:sldId id="261" r:id="rId21"/>
    <p:sldId id="262" r:id="rId22"/>
    <p:sldId id="263" r:id="rId23"/>
    <p:sldId id="264" r:id="rId24"/>
    <p:sldId id="265" r:id="rId25"/>
    <p:sldId id="266" r:id="rId26"/>
    <p:sldId id="267" r:id="rId27"/>
    <p:sldId id="268" r:id="rId28"/>
    <p:sldId id="269" r:id="rId29"/>
    <p:sldId id="270" r:id="rId30"/>
    <p:sldId id="271" r:id="rId31"/>
    <p:sldId id="272" r:id="rId32"/>
    <p:sldId id="273" r:id="rId33"/>
    <p:sldId id="274" r:id="rId34"/>
    <p:sldId id="275" r:id="rId35"/>
    <p:sldId id="276" r:id="rId36"/>
    <p:sldId id="277" r:id="rId37"/>
    <p:sldId id="278" r:id="rId38"/>
    <p:sldId id="279" r:id="rId39"/>
    <p:sldId id="280" r:id="rId40"/>
    <p:sldId id="281" r:id="rId41"/>
    <p:sldId id="282" r:id="rId42"/>
    <p:sldId id="283" r:id="rId43"/>
    <p:sldId id="284" r:id="rId44"/>
    <p:sldId id="285" r:id="rId45"/>
    <p:sldId id="286" r:id="rId46"/>
    <p:sldId id="287" r:id="rId47"/>
    <p:sldId id="288" r:id="rId48"/>
    <p:sldId id="289" r:id="rId49"/>
    <p:sldId id="290" r:id="rId50"/>
    <p:sldId id="291" r:id="rId51"/>
    <p:sldId id="292" r:id="rId52"/>
  </p:sldIdLst>
  <p:sldSz cx="12192000" cy="6858000"/>
  <p:notesSz cx="7559675" cy="10691813"/>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slideMaster" Target="slideMasters/slideMaster8.xml"/><Relationship Id="rId10" Type="http://schemas.openxmlformats.org/officeDocument/2006/relationships/slideMaster" Target="slideMasters/slideMaster9.xml"/><Relationship Id="rId11" Type="http://schemas.openxmlformats.org/officeDocument/2006/relationships/slideMaster" Target="slideMasters/slideMaster10.xml"/><Relationship Id="rId12" Type="http://schemas.openxmlformats.org/officeDocument/2006/relationships/slideMaster" Target="slideMasters/slideMaster11.xml"/><Relationship Id="rId13" Type="http://schemas.openxmlformats.org/officeDocument/2006/relationships/slideMaster" Target="slideMasters/slideMaster12.xml"/><Relationship Id="rId14" Type="http://schemas.openxmlformats.org/officeDocument/2006/relationships/slideMaster" Target="slideMasters/slideMaster13.xml"/><Relationship Id="rId15" Type="http://schemas.openxmlformats.org/officeDocument/2006/relationships/slideMaster" Target="slideMasters/slideMaster14.xml"/><Relationship Id="rId16" Type="http://schemas.openxmlformats.org/officeDocument/2006/relationships/slide" Target="slides/slide1.xml"/><Relationship Id="rId17" Type="http://schemas.openxmlformats.org/officeDocument/2006/relationships/slide" Target="slides/slide2.xml"/><Relationship Id="rId18" Type="http://schemas.openxmlformats.org/officeDocument/2006/relationships/slide" Target="slides/slide3.xml"/><Relationship Id="rId19" Type="http://schemas.openxmlformats.org/officeDocument/2006/relationships/slide" Target="slides/slide4.xml"/><Relationship Id="rId20" Type="http://schemas.openxmlformats.org/officeDocument/2006/relationships/slide" Target="slides/slide5.xml"/><Relationship Id="rId21" Type="http://schemas.openxmlformats.org/officeDocument/2006/relationships/slide" Target="slides/slide6.xml"/><Relationship Id="rId22" Type="http://schemas.openxmlformats.org/officeDocument/2006/relationships/slide" Target="slides/slide7.xml"/><Relationship Id="rId23" Type="http://schemas.openxmlformats.org/officeDocument/2006/relationships/slide" Target="slides/slide8.xml"/><Relationship Id="rId24" Type="http://schemas.openxmlformats.org/officeDocument/2006/relationships/slide" Target="slides/slide9.xml"/><Relationship Id="rId25" Type="http://schemas.openxmlformats.org/officeDocument/2006/relationships/slide" Target="slides/slide10.xml"/><Relationship Id="rId26" Type="http://schemas.openxmlformats.org/officeDocument/2006/relationships/slide" Target="slides/slide11.xml"/><Relationship Id="rId27" Type="http://schemas.openxmlformats.org/officeDocument/2006/relationships/slide" Target="slides/slide12.xml"/><Relationship Id="rId28" Type="http://schemas.openxmlformats.org/officeDocument/2006/relationships/slide" Target="slides/slide13.xml"/><Relationship Id="rId29" Type="http://schemas.openxmlformats.org/officeDocument/2006/relationships/slide" Target="slides/slide14.xml"/><Relationship Id="rId30" Type="http://schemas.openxmlformats.org/officeDocument/2006/relationships/slide" Target="slides/slide15.xml"/><Relationship Id="rId31" Type="http://schemas.openxmlformats.org/officeDocument/2006/relationships/slide" Target="slides/slide16.xml"/><Relationship Id="rId32" Type="http://schemas.openxmlformats.org/officeDocument/2006/relationships/slide" Target="slides/slide17.xml"/><Relationship Id="rId33" Type="http://schemas.openxmlformats.org/officeDocument/2006/relationships/slide" Target="slides/slide18.xml"/><Relationship Id="rId34" Type="http://schemas.openxmlformats.org/officeDocument/2006/relationships/slide" Target="slides/slide19.xml"/><Relationship Id="rId35" Type="http://schemas.openxmlformats.org/officeDocument/2006/relationships/slide" Target="slides/slide20.xml"/><Relationship Id="rId36" Type="http://schemas.openxmlformats.org/officeDocument/2006/relationships/slide" Target="slides/slide21.xml"/><Relationship Id="rId37" Type="http://schemas.openxmlformats.org/officeDocument/2006/relationships/slide" Target="slides/slide22.xml"/><Relationship Id="rId38" Type="http://schemas.openxmlformats.org/officeDocument/2006/relationships/slide" Target="slides/slide23.xml"/><Relationship Id="rId39" Type="http://schemas.openxmlformats.org/officeDocument/2006/relationships/slide" Target="slides/slide24.xml"/><Relationship Id="rId40" Type="http://schemas.openxmlformats.org/officeDocument/2006/relationships/slide" Target="slides/slide25.xml"/><Relationship Id="rId41" Type="http://schemas.openxmlformats.org/officeDocument/2006/relationships/slide" Target="slides/slide26.xml"/><Relationship Id="rId42" Type="http://schemas.openxmlformats.org/officeDocument/2006/relationships/slide" Target="slides/slide27.xml"/><Relationship Id="rId43" Type="http://schemas.openxmlformats.org/officeDocument/2006/relationships/slide" Target="slides/slide28.xml"/><Relationship Id="rId44" Type="http://schemas.openxmlformats.org/officeDocument/2006/relationships/slide" Target="slides/slide29.xml"/><Relationship Id="rId45" Type="http://schemas.openxmlformats.org/officeDocument/2006/relationships/slide" Target="slides/slide30.xml"/><Relationship Id="rId46" Type="http://schemas.openxmlformats.org/officeDocument/2006/relationships/slide" Target="slides/slide31.xml"/><Relationship Id="rId47" Type="http://schemas.openxmlformats.org/officeDocument/2006/relationships/slide" Target="slides/slide32.xml"/><Relationship Id="rId48" Type="http://schemas.openxmlformats.org/officeDocument/2006/relationships/slide" Target="slides/slide33.xml"/><Relationship Id="rId49" Type="http://schemas.openxmlformats.org/officeDocument/2006/relationships/slide" Target="slides/slide34.xml"/><Relationship Id="rId50" Type="http://schemas.openxmlformats.org/officeDocument/2006/relationships/slide" Target="slides/slide35.xml"/><Relationship Id="rId51" Type="http://schemas.openxmlformats.org/officeDocument/2006/relationships/slide" Target="slides/slide36.xml"/><Relationship Id="rId52" Type="http://schemas.openxmlformats.org/officeDocument/2006/relationships/slide" Target="slides/slide37.xml"/><Relationship Id="rId53" Type="http://schemas.openxmlformats.org/officeDocument/2006/relationships/presProps" Target="presProps.xml"/>
</Relationships>
</file>

<file path=ppt/charts/chart1.xml><?xml version="1.0" encoding="utf-8"?>
<c:chartSpace xmlns:c="http://schemas.openxmlformats.org/drawingml/2006/chart" xmlns:a="http://schemas.openxmlformats.org/drawingml/2006/main" xmlns:r="http://schemas.openxmlformats.org/officeDocument/2006/relationships">
  <c:lang val="en-US"/>
  <c:roundedCorners val="0"/>
  <c:chart>
    <c:autoTitleDeleted val="1"/>
    <c:plotArea>
      <c:doughnutChart>
        <c:varyColors val="1"/>
        <c:ser>
          <c:idx val="0"/>
          <c:order val="0"/>
          <c:tx>
            <c:strRef>
              <c:f>label 0</c:f>
              <c:strCache>
                <c:ptCount val="1"/>
                <c:pt idx="0">
                  <c:v>Sales</c:v>
                </c:pt>
              </c:strCache>
            </c:strRef>
          </c:tx>
          <c:spPr>
            <a:solidFill>
              <a:srgbClr val="332fd0"/>
            </a:solidFill>
            <a:ln w="0">
              <a:noFill/>
            </a:ln>
          </c:spPr>
          <c:explosion val="0"/>
          <c:dPt>
            <c:idx val="0"/>
            <c:spPr>
              <a:solidFill>
                <a:srgbClr val="332fd0"/>
              </a:solidFill>
              <a:ln w="19080">
                <a:noFill/>
              </a:ln>
            </c:spPr>
          </c:dPt>
          <c:dPt>
            <c:idx val="1"/>
            <c:spPr>
              <a:solidFill>
                <a:srgbClr val="808080"/>
              </a:solidFill>
              <a:ln w="19080">
                <a:noFill/>
              </a:ln>
            </c:spPr>
          </c:dPt>
          <c:dLbls>
            <c:dLbl>
              <c:idx val="0"/>
              <c:txPr>
                <a:bodyPr wrap="square"/>
                <a:lstStyle/>
                <a:p>
                  <a:pPr>
                    <a:defRPr b="0" sz="1000" spc="-1" strike="noStrike">
                      <a:solidFill>
                        <a:srgbClr val="000000"/>
                      </a:solidFill>
                      <a:latin typeface="Manrope"/>
                      <a:ea typeface="DejaVu Sans"/>
                    </a:defRPr>
                  </a:pPr>
                </a:p>
              </c:txPr>
              <c:showLegendKey val="0"/>
              <c:showVal val="0"/>
              <c:showCatName val="0"/>
              <c:showSerName val="0"/>
              <c:showPercent val="0"/>
              <c:separator>; </c:separator>
            </c:dLbl>
            <c:dLbl>
              <c:idx val="1"/>
              <c:txPr>
                <a:bodyPr wrap="square"/>
                <a:lstStyle/>
                <a:p>
                  <a:pPr>
                    <a:defRPr b="0" sz="1000" spc="-1" strike="noStrike">
                      <a:solidFill>
                        <a:srgbClr val="000000"/>
                      </a:solidFill>
                      <a:latin typeface="Manrope"/>
                      <a:ea typeface="DejaVu Sans"/>
                    </a:defRPr>
                  </a:pPr>
                </a:p>
              </c:txPr>
              <c:showLegendKey val="0"/>
              <c:showVal val="0"/>
              <c:showCatName val="0"/>
              <c:showSerName val="0"/>
              <c:showPercent val="0"/>
              <c:separator>; </c:separator>
            </c:dLbl>
            <c:txPr>
              <a:bodyPr wrap="square"/>
              <a:lstStyle/>
              <a:p>
                <a:pPr>
                  <a:defRPr b="0" sz="1000" spc="-1" strike="noStrike">
                    <a:solidFill>
                      <a:srgbClr val="000000"/>
                    </a:solidFill>
                    <a:latin typeface="Manrope"/>
                    <a:ea typeface="DejaVu Sans"/>
                  </a:defRPr>
                </a:pPr>
              </a:p>
            </c:txPr>
            <c:showLegendKey val="0"/>
            <c:showVal val="0"/>
            <c:showCatName val="0"/>
            <c:showSerName val="0"/>
            <c:showPercent val="0"/>
            <c:separator>; </c:separator>
            <c:showLeaderLines val="1"/>
          </c:dLbls>
          <c:cat>
            <c:strRef>
              <c:f>categories</c:f>
              <c:strCache>
                <c:ptCount val="2"/>
                <c:pt idx="0">
                  <c:v>1st Qtr</c:v>
                </c:pt>
                <c:pt idx="1">
                  <c:v>2nd Qtr</c:v>
                </c:pt>
              </c:strCache>
            </c:strRef>
          </c:cat>
          <c:val>
            <c:numRef>
              <c:f>0</c:f>
              <c:numCache>
                <c:formatCode>General</c:formatCode>
                <c:ptCount val="2"/>
                <c:pt idx="0">
                  <c:v>8.2</c:v>
                </c:pt>
                <c:pt idx="1">
                  <c:v>3.2</c:v>
                </c:pt>
              </c:numCache>
            </c:numRef>
          </c:val>
        </c:ser>
        <c:firstSliceAng val="0"/>
        <c:holeSize val="50"/>
      </c:doughnutChart>
      <c:spPr>
        <a:noFill/>
        <a:ln w="0">
          <a:noFill/>
        </a:ln>
      </c:spPr>
    </c:plotArea>
    <c:plotVisOnly val="1"/>
    <c:dispBlanksAs val="gap"/>
  </c:chart>
  <c:spPr>
    <a:noFill/>
    <a:ln w="9360">
      <a:noFill/>
    </a:ln>
  </c:spPr>
</c:chartSpace>
</file>

<file path=ppt/charts/chart2.xml><?xml version="1.0" encoding="utf-8"?>
<c:chartSpace xmlns:c="http://schemas.openxmlformats.org/drawingml/2006/chart" xmlns:a="http://schemas.openxmlformats.org/drawingml/2006/main" xmlns:r="http://schemas.openxmlformats.org/officeDocument/2006/relationships">
  <c:lang val="en-US"/>
  <c:roundedCorners val="0"/>
  <c:chart>
    <c:autoTitleDeleted val="1"/>
    <c:plotArea>
      <c:doughnutChart>
        <c:varyColors val="1"/>
        <c:ser>
          <c:idx val="0"/>
          <c:order val="0"/>
          <c:tx>
            <c:strRef>
              <c:f>label 0</c:f>
              <c:strCache>
                <c:ptCount val="1"/>
                <c:pt idx="0">
                  <c:v>Sales</c:v>
                </c:pt>
              </c:strCache>
            </c:strRef>
          </c:tx>
          <c:spPr>
            <a:solidFill>
              <a:srgbClr val="332fd0"/>
            </a:solidFill>
            <a:ln w="0">
              <a:noFill/>
            </a:ln>
          </c:spPr>
          <c:explosion val="0"/>
          <c:dPt>
            <c:idx val="0"/>
            <c:spPr>
              <a:solidFill>
                <a:srgbClr val="332fd0"/>
              </a:solidFill>
              <a:ln w="19080">
                <a:noFill/>
              </a:ln>
            </c:spPr>
          </c:dPt>
          <c:dPt>
            <c:idx val="1"/>
            <c:spPr>
              <a:solidFill>
                <a:srgbClr val="808080"/>
              </a:solidFill>
              <a:ln w="19080">
                <a:noFill/>
              </a:ln>
            </c:spPr>
          </c:dPt>
          <c:dLbls>
            <c:dLbl>
              <c:idx val="0"/>
              <c:txPr>
                <a:bodyPr wrap="square"/>
                <a:lstStyle/>
                <a:p>
                  <a:pPr>
                    <a:defRPr b="0" sz="1000" spc="-1" strike="noStrike">
                      <a:solidFill>
                        <a:srgbClr val="000000"/>
                      </a:solidFill>
                      <a:latin typeface="Manrope"/>
                      <a:ea typeface="DejaVu Sans"/>
                    </a:defRPr>
                  </a:pPr>
                </a:p>
              </c:txPr>
              <c:showLegendKey val="0"/>
              <c:showVal val="0"/>
              <c:showCatName val="0"/>
              <c:showSerName val="0"/>
              <c:showPercent val="0"/>
              <c:separator>; </c:separator>
            </c:dLbl>
            <c:dLbl>
              <c:idx val="1"/>
              <c:txPr>
                <a:bodyPr wrap="square"/>
                <a:lstStyle/>
                <a:p>
                  <a:pPr>
                    <a:defRPr b="0" sz="1000" spc="-1" strike="noStrike">
                      <a:solidFill>
                        <a:srgbClr val="000000"/>
                      </a:solidFill>
                      <a:latin typeface="Manrope"/>
                      <a:ea typeface="DejaVu Sans"/>
                    </a:defRPr>
                  </a:pPr>
                </a:p>
              </c:txPr>
              <c:showLegendKey val="0"/>
              <c:showVal val="0"/>
              <c:showCatName val="0"/>
              <c:showSerName val="0"/>
              <c:showPercent val="0"/>
              <c:separator>; </c:separator>
            </c:dLbl>
            <c:txPr>
              <a:bodyPr wrap="square"/>
              <a:lstStyle/>
              <a:p>
                <a:pPr>
                  <a:defRPr b="0" sz="1000" spc="-1" strike="noStrike">
                    <a:solidFill>
                      <a:srgbClr val="000000"/>
                    </a:solidFill>
                    <a:latin typeface="Manrope"/>
                    <a:ea typeface="DejaVu Sans"/>
                  </a:defRPr>
                </a:pPr>
              </a:p>
            </c:txPr>
            <c:showLegendKey val="0"/>
            <c:showVal val="0"/>
            <c:showCatName val="0"/>
            <c:showSerName val="0"/>
            <c:showPercent val="0"/>
            <c:separator>; </c:separator>
            <c:showLeaderLines val="1"/>
          </c:dLbls>
          <c:cat>
            <c:strRef>
              <c:f>categories</c:f>
              <c:strCache>
                <c:ptCount val="2"/>
                <c:pt idx="0">
                  <c:v>1st Qtr</c:v>
                </c:pt>
                <c:pt idx="1">
                  <c:v>2nd Qtr</c:v>
                </c:pt>
              </c:strCache>
            </c:strRef>
          </c:cat>
          <c:val>
            <c:numRef>
              <c:f>0</c:f>
              <c:numCache>
                <c:formatCode>General</c:formatCode>
                <c:ptCount val="2"/>
                <c:pt idx="0">
                  <c:v>1.2</c:v>
                </c:pt>
                <c:pt idx="1">
                  <c:v>3.2</c:v>
                </c:pt>
              </c:numCache>
            </c:numRef>
          </c:val>
        </c:ser>
        <c:firstSliceAng val="0"/>
        <c:holeSize val="50"/>
      </c:doughnutChart>
      <c:spPr>
        <a:noFill/>
        <a:ln w="0">
          <a:noFill/>
        </a:ln>
      </c:spPr>
    </c:plotArea>
    <c:plotVisOnly val="1"/>
    <c:dispBlanksAs val="gap"/>
  </c:chart>
  <c:spPr>
    <a:noFill/>
    <a:ln w="9360">
      <a:noFill/>
    </a:ln>
  </c:spPr>
</c:chartSpace>
</file>

<file path=ppt/charts/chart3.xml><?xml version="1.0" encoding="utf-8"?>
<c:chartSpace xmlns:c="http://schemas.openxmlformats.org/drawingml/2006/chart" xmlns:a="http://schemas.openxmlformats.org/drawingml/2006/main" xmlns:r="http://schemas.openxmlformats.org/officeDocument/2006/relationships">
  <c:lang val="en-US"/>
  <c:roundedCorners val="0"/>
  <c:chart>
    <c:autoTitleDeleted val="1"/>
    <c:plotArea>
      <c:doughnutChart>
        <c:varyColors val="1"/>
        <c:ser>
          <c:idx val="0"/>
          <c:order val="0"/>
          <c:tx>
            <c:strRef>
              <c:f>label 0</c:f>
              <c:strCache>
                <c:ptCount val="1"/>
                <c:pt idx="0">
                  <c:v>Sales</c:v>
                </c:pt>
              </c:strCache>
            </c:strRef>
          </c:tx>
          <c:spPr>
            <a:solidFill>
              <a:srgbClr val="332fd0"/>
            </a:solidFill>
            <a:ln w="0">
              <a:noFill/>
            </a:ln>
          </c:spPr>
          <c:explosion val="0"/>
          <c:dPt>
            <c:idx val="0"/>
            <c:spPr>
              <a:solidFill>
                <a:srgbClr val="332fd0"/>
              </a:solidFill>
              <a:ln w="19080">
                <a:noFill/>
              </a:ln>
            </c:spPr>
          </c:dPt>
          <c:dPt>
            <c:idx val="1"/>
            <c:spPr>
              <a:solidFill>
                <a:srgbClr val="808080"/>
              </a:solidFill>
              <a:ln w="19080">
                <a:noFill/>
              </a:ln>
            </c:spPr>
          </c:dPt>
          <c:dLbls>
            <c:dLbl>
              <c:idx val="0"/>
              <c:txPr>
                <a:bodyPr wrap="square"/>
                <a:lstStyle/>
                <a:p>
                  <a:pPr>
                    <a:defRPr b="0" sz="1000" spc="-1" strike="noStrike">
                      <a:solidFill>
                        <a:srgbClr val="000000"/>
                      </a:solidFill>
                      <a:latin typeface="Manrope"/>
                      <a:ea typeface="DejaVu Sans"/>
                    </a:defRPr>
                  </a:pPr>
                </a:p>
              </c:txPr>
              <c:showLegendKey val="0"/>
              <c:showVal val="0"/>
              <c:showCatName val="0"/>
              <c:showSerName val="0"/>
              <c:showPercent val="0"/>
              <c:separator>; </c:separator>
            </c:dLbl>
            <c:dLbl>
              <c:idx val="1"/>
              <c:txPr>
                <a:bodyPr wrap="square"/>
                <a:lstStyle/>
                <a:p>
                  <a:pPr>
                    <a:defRPr b="0" sz="1000" spc="-1" strike="noStrike">
                      <a:solidFill>
                        <a:srgbClr val="000000"/>
                      </a:solidFill>
                      <a:latin typeface="Manrope"/>
                      <a:ea typeface="DejaVu Sans"/>
                    </a:defRPr>
                  </a:pPr>
                </a:p>
              </c:txPr>
              <c:showLegendKey val="0"/>
              <c:showVal val="0"/>
              <c:showCatName val="0"/>
              <c:showSerName val="0"/>
              <c:showPercent val="0"/>
              <c:separator>; </c:separator>
            </c:dLbl>
            <c:txPr>
              <a:bodyPr wrap="square"/>
              <a:lstStyle/>
              <a:p>
                <a:pPr>
                  <a:defRPr b="0" sz="1000" spc="-1" strike="noStrike">
                    <a:solidFill>
                      <a:srgbClr val="000000"/>
                    </a:solidFill>
                    <a:latin typeface="Manrope"/>
                    <a:ea typeface="DejaVu Sans"/>
                  </a:defRPr>
                </a:pPr>
              </a:p>
            </c:txPr>
            <c:showLegendKey val="0"/>
            <c:showVal val="0"/>
            <c:showCatName val="0"/>
            <c:showSerName val="0"/>
            <c:showPercent val="0"/>
            <c:separator>; </c:separator>
            <c:showLeaderLines val="1"/>
          </c:dLbls>
          <c:cat>
            <c:strRef>
              <c:f>categories</c:f>
              <c:strCache>
                <c:ptCount val="2"/>
                <c:pt idx="0">
                  <c:v>1st Qtr</c:v>
                </c:pt>
                <c:pt idx="1">
                  <c:v>2nd Qtr</c:v>
                </c:pt>
              </c:strCache>
            </c:strRef>
          </c:cat>
          <c:val>
            <c:numRef>
              <c:f>0</c:f>
              <c:numCache>
                <c:formatCode>General</c:formatCode>
                <c:ptCount val="2"/>
                <c:pt idx="0">
                  <c:v>4.2</c:v>
                </c:pt>
                <c:pt idx="1">
                  <c:v>3.2</c:v>
                </c:pt>
              </c:numCache>
            </c:numRef>
          </c:val>
        </c:ser>
        <c:firstSliceAng val="0"/>
        <c:holeSize val="50"/>
      </c:doughnutChart>
      <c:spPr>
        <a:noFill/>
        <a:ln w="0">
          <a:noFill/>
        </a:ln>
      </c:spPr>
    </c:plotArea>
    <c:plotVisOnly val="1"/>
    <c:dispBlanksAs val="gap"/>
  </c:chart>
  <c:spPr>
    <a:noFill/>
    <a:ln w="9360">
      <a:noFill/>
    </a:ln>
  </c:spPr>
</c:chartSpace>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0.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1.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2.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3.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4.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5.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6.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7.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8.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9.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0.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1.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2.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3.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4.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5.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6.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7.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8.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9.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0.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21.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2.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3.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4.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5.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6.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7.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8.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9.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30.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31.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32.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33.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4.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5.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6.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7.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8.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9.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0.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1.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2.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3.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4.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5.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46.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47.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48.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49.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0.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1.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2.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3.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4.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5.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6.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7.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58.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59.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0.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1.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2.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3.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4.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5.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6.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7.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8.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3.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4.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5.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7.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8.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9.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0.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5.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6.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7.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8.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9.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0.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1.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2.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5.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6.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7.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8.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9.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0.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1.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2.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3.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4.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5.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6.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7.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98.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99.xml.rels><?xml version="1.0" encoding="UTF-8"?>
<Relationships xmlns="http://schemas.openxmlformats.org/package/2006/relationships"><Relationship Id="rId1" Type="http://schemas.openxmlformats.org/officeDocument/2006/relationships/slideMaster" Target="../slideMasters/slideMaster9.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de-DE" sz="4400" spc="-1" strike="noStrike">
              <a:latin typeface="Arial"/>
            </a:endParaRPr>
          </a:p>
        </p:txBody>
      </p:sp>
      <p:sp>
        <p:nvSpPr>
          <p:cNvPr id="25"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endParaRPr b="0" lang="de-DE" sz="3200" spc="-1" strike="noStrike">
              <a:latin typeface="Arial"/>
            </a:endParaRPr>
          </a:p>
        </p:txBody>
      </p:sp>
      <p:sp>
        <p:nvSpPr>
          <p:cNvPr id="26"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de-DE" sz="3200" spc="-1" strike="noStrike">
              <a:latin typeface="Arial"/>
            </a:endParaRPr>
          </a:p>
        </p:txBody>
      </p:sp>
    </p:spTree>
  </p:cSld>
</p:sldLayout>
</file>

<file path=ppt/slideLayouts/slideLayout10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38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de-DE" sz="4400" spc="-1" strike="noStrike">
              <a:latin typeface="Arial"/>
            </a:endParaRPr>
          </a:p>
        </p:txBody>
      </p:sp>
      <p:sp>
        <p:nvSpPr>
          <p:cNvPr id="384"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de-DE" sz="3200" spc="-1" strike="noStrike">
              <a:latin typeface="Arial"/>
            </a:endParaRPr>
          </a:p>
        </p:txBody>
      </p:sp>
      <p:sp>
        <p:nvSpPr>
          <p:cNvPr id="385"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de-DE" sz="3200" spc="-1" strike="noStrike">
              <a:latin typeface="Arial"/>
            </a:endParaRPr>
          </a:p>
        </p:txBody>
      </p:sp>
    </p:spTree>
  </p:cSld>
</p:sldLayout>
</file>

<file path=ppt/slideLayouts/slideLayout10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38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de-DE" sz="4400" spc="-1" strike="noStrike">
              <a:latin typeface="Arial"/>
            </a:endParaRPr>
          </a:p>
        </p:txBody>
      </p:sp>
    </p:spTree>
  </p:cSld>
</p:sldLayout>
</file>

<file path=ppt/slideLayouts/slideLayout10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387"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de-DE" sz="3200" spc="-1" strike="noStrike">
              <a:latin typeface="Arial"/>
            </a:endParaRPr>
          </a:p>
        </p:txBody>
      </p:sp>
    </p:spTree>
  </p:cSld>
</p:sldLayout>
</file>

<file path=ppt/slideLayouts/slideLayout10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38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de-DE" sz="4400" spc="-1" strike="noStrike">
              <a:latin typeface="Arial"/>
            </a:endParaRPr>
          </a:p>
        </p:txBody>
      </p:sp>
      <p:sp>
        <p:nvSpPr>
          <p:cNvPr id="389"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de-DE" sz="3200" spc="-1" strike="noStrike">
              <a:latin typeface="Arial"/>
            </a:endParaRPr>
          </a:p>
        </p:txBody>
      </p:sp>
      <p:sp>
        <p:nvSpPr>
          <p:cNvPr id="390"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de-DE" sz="3200" spc="-1" strike="noStrike">
              <a:latin typeface="Arial"/>
            </a:endParaRPr>
          </a:p>
        </p:txBody>
      </p:sp>
      <p:sp>
        <p:nvSpPr>
          <p:cNvPr id="391"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de-DE" sz="3200" spc="-1" strike="noStrike">
              <a:latin typeface="Arial"/>
            </a:endParaRPr>
          </a:p>
        </p:txBody>
      </p:sp>
    </p:spTree>
  </p:cSld>
</p:sldLayout>
</file>

<file path=ppt/slideLayouts/slideLayout10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39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de-DE" sz="4400" spc="-1" strike="noStrike">
              <a:latin typeface="Arial"/>
            </a:endParaRPr>
          </a:p>
        </p:txBody>
      </p:sp>
      <p:sp>
        <p:nvSpPr>
          <p:cNvPr id="393"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de-DE" sz="3200" spc="-1" strike="noStrike">
              <a:latin typeface="Arial"/>
            </a:endParaRPr>
          </a:p>
        </p:txBody>
      </p:sp>
      <p:sp>
        <p:nvSpPr>
          <p:cNvPr id="394"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de-DE" sz="3200" spc="-1" strike="noStrike">
              <a:latin typeface="Arial"/>
            </a:endParaRPr>
          </a:p>
        </p:txBody>
      </p:sp>
      <p:sp>
        <p:nvSpPr>
          <p:cNvPr id="395"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de-DE" sz="3200" spc="-1" strike="noStrike">
              <a:latin typeface="Arial"/>
            </a:endParaRPr>
          </a:p>
        </p:txBody>
      </p:sp>
    </p:spTree>
  </p:cSld>
</p:sldLayout>
</file>

<file path=ppt/slideLayouts/slideLayout10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9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de-DE" sz="4400" spc="-1" strike="noStrike">
              <a:latin typeface="Arial"/>
            </a:endParaRPr>
          </a:p>
        </p:txBody>
      </p:sp>
      <p:sp>
        <p:nvSpPr>
          <p:cNvPr id="397"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de-DE" sz="3200" spc="-1" strike="noStrike">
              <a:latin typeface="Arial"/>
            </a:endParaRPr>
          </a:p>
        </p:txBody>
      </p:sp>
      <p:sp>
        <p:nvSpPr>
          <p:cNvPr id="398"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de-DE" sz="3200" spc="-1" strike="noStrike">
              <a:latin typeface="Arial"/>
            </a:endParaRPr>
          </a:p>
        </p:txBody>
      </p:sp>
      <p:sp>
        <p:nvSpPr>
          <p:cNvPr id="399"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de-DE" sz="3200" spc="-1" strike="noStrike">
              <a:latin typeface="Arial"/>
            </a:endParaRPr>
          </a:p>
        </p:txBody>
      </p:sp>
    </p:spTree>
  </p:cSld>
</p:sldLayout>
</file>

<file path=ppt/slideLayouts/slideLayout10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40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de-DE" sz="4400" spc="-1" strike="noStrike">
              <a:latin typeface="Arial"/>
            </a:endParaRPr>
          </a:p>
        </p:txBody>
      </p:sp>
      <p:sp>
        <p:nvSpPr>
          <p:cNvPr id="401"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endParaRPr b="0" lang="de-DE" sz="3200" spc="-1" strike="noStrike">
              <a:latin typeface="Arial"/>
            </a:endParaRPr>
          </a:p>
        </p:txBody>
      </p:sp>
      <p:sp>
        <p:nvSpPr>
          <p:cNvPr id="402"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de-DE" sz="3200" spc="-1" strike="noStrike">
              <a:latin typeface="Arial"/>
            </a:endParaRPr>
          </a:p>
        </p:txBody>
      </p:sp>
    </p:spTree>
  </p:cSld>
</p:sldLayout>
</file>

<file path=ppt/slideLayouts/slideLayout10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40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de-DE" sz="4400" spc="-1" strike="noStrike">
              <a:latin typeface="Arial"/>
            </a:endParaRPr>
          </a:p>
        </p:txBody>
      </p:sp>
      <p:sp>
        <p:nvSpPr>
          <p:cNvPr id="404"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de-DE" sz="3200" spc="-1" strike="noStrike">
              <a:latin typeface="Arial"/>
            </a:endParaRPr>
          </a:p>
        </p:txBody>
      </p:sp>
      <p:sp>
        <p:nvSpPr>
          <p:cNvPr id="405"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de-DE" sz="3200" spc="-1" strike="noStrike">
              <a:latin typeface="Arial"/>
            </a:endParaRPr>
          </a:p>
        </p:txBody>
      </p:sp>
      <p:sp>
        <p:nvSpPr>
          <p:cNvPr id="406"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de-DE" sz="3200" spc="-1" strike="noStrike">
              <a:latin typeface="Arial"/>
            </a:endParaRPr>
          </a:p>
        </p:txBody>
      </p:sp>
      <p:sp>
        <p:nvSpPr>
          <p:cNvPr id="407"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de-DE" sz="3200" spc="-1" strike="noStrike">
              <a:latin typeface="Arial"/>
            </a:endParaRPr>
          </a:p>
        </p:txBody>
      </p:sp>
    </p:spTree>
  </p:cSld>
</p:sldLayout>
</file>

<file path=ppt/slideLayouts/slideLayout10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40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de-DE" sz="4400" spc="-1" strike="noStrike">
              <a:latin typeface="Arial"/>
            </a:endParaRPr>
          </a:p>
        </p:txBody>
      </p:sp>
      <p:sp>
        <p:nvSpPr>
          <p:cNvPr id="409"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endParaRPr b="0" lang="de-DE" sz="3200" spc="-1" strike="noStrike">
              <a:latin typeface="Arial"/>
            </a:endParaRPr>
          </a:p>
        </p:txBody>
      </p:sp>
      <p:sp>
        <p:nvSpPr>
          <p:cNvPr id="410"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endParaRPr b="0" lang="de-DE" sz="3200" spc="-1" strike="noStrike">
              <a:latin typeface="Arial"/>
            </a:endParaRPr>
          </a:p>
        </p:txBody>
      </p:sp>
      <p:sp>
        <p:nvSpPr>
          <p:cNvPr id="411"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endParaRPr b="0" lang="de-DE" sz="3200" spc="-1" strike="noStrike">
              <a:latin typeface="Arial"/>
            </a:endParaRPr>
          </a:p>
        </p:txBody>
      </p:sp>
      <p:sp>
        <p:nvSpPr>
          <p:cNvPr id="412"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endParaRPr b="0" lang="de-DE" sz="3200" spc="-1" strike="noStrike">
              <a:latin typeface="Arial"/>
            </a:endParaRPr>
          </a:p>
        </p:txBody>
      </p:sp>
      <p:sp>
        <p:nvSpPr>
          <p:cNvPr id="413"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endParaRPr b="0" lang="de-DE" sz="3200" spc="-1" strike="noStrike">
              <a:latin typeface="Arial"/>
            </a:endParaRPr>
          </a:p>
        </p:txBody>
      </p:sp>
      <p:sp>
        <p:nvSpPr>
          <p:cNvPr id="414"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endParaRPr b="0" lang="de-DE" sz="3200" spc="-1" strike="noStrike">
              <a:latin typeface="Arial"/>
            </a:endParaRPr>
          </a:p>
        </p:txBody>
      </p:sp>
    </p:spTree>
  </p:cSld>
</p:sldLayout>
</file>

<file path=ppt/slideLayouts/slideLayout10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de-DE" sz="4400" spc="-1" strike="noStrike">
              <a:latin typeface="Arial"/>
            </a:endParaRPr>
          </a:p>
        </p:txBody>
      </p:sp>
      <p:sp>
        <p:nvSpPr>
          <p:cNvPr id="28"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de-DE" sz="3200" spc="-1" strike="noStrike">
              <a:latin typeface="Arial"/>
            </a:endParaRPr>
          </a:p>
        </p:txBody>
      </p:sp>
      <p:sp>
        <p:nvSpPr>
          <p:cNvPr id="29"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de-DE" sz="3200" spc="-1" strike="noStrike">
              <a:latin typeface="Arial"/>
            </a:endParaRPr>
          </a:p>
        </p:txBody>
      </p:sp>
      <p:sp>
        <p:nvSpPr>
          <p:cNvPr id="30"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de-DE" sz="3200" spc="-1" strike="noStrike">
              <a:latin typeface="Arial"/>
            </a:endParaRPr>
          </a:p>
        </p:txBody>
      </p:sp>
      <p:sp>
        <p:nvSpPr>
          <p:cNvPr id="31"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de-DE" sz="3200" spc="-1" strike="noStrike">
              <a:latin typeface="Arial"/>
            </a:endParaRPr>
          </a:p>
        </p:txBody>
      </p:sp>
    </p:spTree>
  </p:cSld>
</p:sldLayout>
</file>

<file path=ppt/slideLayouts/slideLayout1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2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de-DE" sz="4400" spc="-1" strike="noStrike">
              <a:latin typeface="Arial"/>
            </a:endParaRPr>
          </a:p>
        </p:txBody>
      </p:sp>
      <p:sp>
        <p:nvSpPr>
          <p:cNvPr id="427"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buNone/>
            </a:pPr>
            <a:endParaRPr b="0" lang="de-DE" sz="3200" spc="-1" strike="noStrike">
              <a:latin typeface="Arial"/>
            </a:endParaRPr>
          </a:p>
        </p:txBody>
      </p:sp>
    </p:spTree>
  </p:cSld>
</p:sldLayout>
</file>

<file path=ppt/slideLayouts/slideLayout1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2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de-DE" sz="4400" spc="-1" strike="noStrike">
              <a:latin typeface="Arial"/>
            </a:endParaRPr>
          </a:p>
        </p:txBody>
      </p:sp>
      <p:sp>
        <p:nvSpPr>
          <p:cNvPr id="429"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endParaRPr b="0" lang="de-DE" sz="3200" spc="-1" strike="noStrike">
              <a:latin typeface="Arial"/>
            </a:endParaRPr>
          </a:p>
        </p:txBody>
      </p:sp>
    </p:spTree>
  </p:cSld>
</p:sldLayout>
</file>

<file path=ppt/slideLayouts/slideLayout1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3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de-DE" sz="4400" spc="-1" strike="noStrike">
              <a:latin typeface="Arial"/>
            </a:endParaRPr>
          </a:p>
        </p:txBody>
      </p:sp>
      <p:sp>
        <p:nvSpPr>
          <p:cNvPr id="431"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de-DE" sz="3200" spc="-1" strike="noStrike">
              <a:latin typeface="Arial"/>
            </a:endParaRPr>
          </a:p>
        </p:txBody>
      </p:sp>
      <p:sp>
        <p:nvSpPr>
          <p:cNvPr id="432"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de-DE" sz="3200" spc="-1" strike="noStrike">
              <a:latin typeface="Arial"/>
            </a:endParaRPr>
          </a:p>
        </p:txBody>
      </p:sp>
    </p:spTree>
  </p:cSld>
</p:sldLayout>
</file>

<file path=ppt/slideLayouts/slideLayout1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3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de-DE" sz="4400" spc="-1" strike="noStrike">
              <a:latin typeface="Arial"/>
            </a:endParaRPr>
          </a:p>
        </p:txBody>
      </p:sp>
    </p:spTree>
  </p:cSld>
</p:sldLayout>
</file>

<file path=ppt/slideLayouts/slideLayout1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434"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de-DE" sz="3200" spc="-1" strike="noStrike">
              <a:latin typeface="Arial"/>
            </a:endParaRPr>
          </a:p>
        </p:txBody>
      </p:sp>
    </p:spTree>
  </p:cSld>
</p:sldLayout>
</file>

<file path=ppt/slideLayouts/slideLayout1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43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de-DE" sz="4400" spc="-1" strike="noStrike">
              <a:latin typeface="Arial"/>
            </a:endParaRPr>
          </a:p>
        </p:txBody>
      </p:sp>
      <p:sp>
        <p:nvSpPr>
          <p:cNvPr id="436"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de-DE" sz="3200" spc="-1" strike="noStrike">
              <a:latin typeface="Arial"/>
            </a:endParaRPr>
          </a:p>
        </p:txBody>
      </p:sp>
      <p:sp>
        <p:nvSpPr>
          <p:cNvPr id="437"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de-DE" sz="3200" spc="-1" strike="noStrike">
              <a:latin typeface="Arial"/>
            </a:endParaRPr>
          </a:p>
        </p:txBody>
      </p:sp>
      <p:sp>
        <p:nvSpPr>
          <p:cNvPr id="438"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de-DE" sz="3200" spc="-1" strike="noStrike">
              <a:latin typeface="Arial"/>
            </a:endParaRPr>
          </a:p>
        </p:txBody>
      </p:sp>
    </p:spTree>
  </p:cSld>
</p:sldLayout>
</file>

<file path=ppt/slideLayouts/slideLayout1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43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de-DE" sz="4400" spc="-1" strike="noStrike">
              <a:latin typeface="Arial"/>
            </a:endParaRPr>
          </a:p>
        </p:txBody>
      </p:sp>
      <p:sp>
        <p:nvSpPr>
          <p:cNvPr id="440"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de-DE" sz="3200" spc="-1" strike="noStrike">
              <a:latin typeface="Arial"/>
            </a:endParaRPr>
          </a:p>
        </p:txBody>
      </p:sp>
      <p:sp>
        <p:nvSpPr>
          <p:cNvPr id="441"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de-DE" sz="3200" spc="-1" strike="noStrike">
              <a:latin typeface="Arial"/>
            </a:endParaRPr>
          </a:p>
        </p:txBody>
      </p:sp>
      <p:sp>
        <p:nvSpPr>
          <p:cNvPr id="442"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de-DE" sz="3200" spc="-1" strike="noStrike">
              <a:latin typeface="Arial"/>
            </a:endParaRPr>
          </a:p>
        </p:txBody>
      </p:sp>
    </p:spTree>
  </p:cSld>
</p:sldLayout>
</file>

<file path=ppt/slideLayouts/slideLayout1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44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de-DE" sz="4400" spc="-1" strike="noStrike">
              <a:latin typeface="Arial"/>
            </a:endParaRPr>
          </a:p>
        </p:txBody>
      </p:sp>
      <p:sp>
        <p:nvSpPr>
          <p:cNvPr id="444"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de-DE" sz="3200" spc="-1" strike="noStrike">
              <a:latin typeface="Arial"/>
            </a:endParaRPr>
          </a:p>
        </p:txBody>
      </p:sp>
      <p:sp>
        <p:nvSpPr>
          <p:cNvPr id="445"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de-DE" sz="3200" spc="-1" strike="noStrike">
              <a:latin typeface="Arial"/>
            </a:endParaRPr>
          </a:p>
        </p:txBody>
      </p:sp>
      <p:sp>
        <p:nvSpPr>
          <p:cNvPr id="446"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de-DE" sz="3200" spc="-1" strike="noStrike">
              <a:latin typeface="Arial"/>
            </a:endParaRPr>
          </a:p>
        </p:txBody>
      </p:sp>
    </p:spTree>
  </p:cSld>
</p:sldLayout>
</file>

<file path=ppt/slideLayouts/slideLayout1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44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de-DE" sz="4400" spc="-1" strike="noStrike">
              <a:latin typeface="Arial"/>
            </a:endParaRPr>
          </a:p>
        </p:txBody>
      </p:sp>
      <p:sp>
        <p:nvSpPr>
          <p:cNvPr id="448"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endParaRPr b="0" lang="de-DE" sz="3200" spc="-1" strike="noStrike">
              <a:latin typeface="Arial"/>
            </a:endParaRPr>
          </a:p>
        </p:txBody>
      </p:sp>
      <p:sp>
        <p:nvSpPr>
          <p:cNvPr id="449"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de-DE" sz="3200" spc="-1" strike="noStrike">
              <a:latin typeface="Arial"/>
            </a:endParaRPr>
          </a:p>
        </p:txBody>
      </p:sp>
    </p:spTree>
  </p:cSld>
</p:sldLayout>
</file>

<file path=ppt/slideLayouts/slideLayout1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45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de-DE" sz="4400" spc="-1" strike="noStrike">
              <a:latin typeface="Arial"/>
            </a:endParaRPr>
          </a:p>
        </p:txBody>
      </p:sp>
      <p:sp>
        <p:nvSpPr>
          <p:cNvPr id="451"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de-DE" sz="3200" spc="-1" strike="noStrike">
              <a:latin typeface="Arial"/>
            </a:endParaRPr>
          </a:p>
        </p:txBody>
      </p:sp>
      <p:sp>
        <p:nvSpPr>
          <p:cNvPr id="452"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de-DE" sz="3200" spc="-1" strike="noStrike">
              <a:latin typeface="Arial"/>
            </a:endParaRPr>
          </a:p>
        </p:txBody>
      </p:sp>
      <p:sp>
        <p:nvSpPr>
          <p:cNvPr id="453"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de-DE" sz="3200" spc="-1" strike="noStrike">
              <a:latin typeface="Arial"/>
            </a:endParaRPr>
          </a:p>
        </p:txBody>
      </p:sp>
      <p:sp>
        <p:nvSpPr>
          <p:cNvPr id="454"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de-DE" sz="3200" spc="-1" strike="noStrike">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de-DE" sz="4400" spc="-1" strike="noStrike">
              <a:latin typeface="Arial"/>
            </a:endParaRPr>
          </a:p>
        </p:txBody>
      </p:sp>
      <p:sp>
        <p:nvSpPr>
          <p:cNvPr id="33"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endParaRPr b="0" lang="de-DE" sz="3200" spc="-1" strike="noStrike">
              <a:latin typeface="Arial"/>
            </a:endParaRPr>
          </a:p>
        </p:txBody>
      </p:sp>
      <p:sp>
        <p:nvSpPr>
          <p:cNvPr id="34"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endParaRPr b="0" lang="de-DE" sz="3200" spc="-1" strike="noStrike">
              <a:latin typeface="Arial"/>
            </a:endParaRPr>
          </a:p>
        </p:txBody>
      </p:sp>
      <p:sp>
        <p:nvSpPr>
          <p:cNvPr id="35"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endParaRPr b="0" lang="de-DE" sz="3200" spc="-1" strike="noStrike">
              <a:latin typeface="Arial"/>
            </a:endParaRPr>
          </a:p>
        </p:txBody>
      </p:sp>
      <p:sp>
        <p:nvSpPr>
          <p:cNvPr id="36"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endParaRPr b="0" lang="de-DE" sz="3200" spc="-1" strike="noStrike">
              <a:latin typeface="Arial"/>
            </a:endParaRPr>
          </a:p>
        </p:txBody>
      </p:sp>
      <p:sp>
        <p:nvSpPr>
          <p:cNvPr id="37"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endParaRPr b="0" lang="de-DE" sz="3200" spc="-1" strike="noStrike">
              <a:latin typeface="Arial"/>
            </a:endParaRPr>
          </a:p>
        </p:txBody>
      </p:sp>
      <p:sp>
        <p:nvSpPr>
          <p:cNvPr id="38"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endParaRPr b="0" lang="de-DE" sz="3200" spc="-1" strike="noStrike">
              <a:latin typeface="Arial"/>
            </a:endParaRPr>
          </a:p>
        </p:txBody>
      </p:sp>
    </p:spTree>
  </p:cSld>
</p:sldLayout>
</file>

<file path=ppt/slideLayouts/slideLayout1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45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de-DE" sz="4400" spc="-1" strike="noStrike">
              <a:latin typeface="Arial"/>
            </a:endParaRPr>
          </a:p>
        </p:txBody>
      </p:sp>
      <p:sp>
        <p:nvSpPr>
          <p:cNvPr id="456"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endParaRPr b="0" lang="de-DE" sz="3200" spc="-1" strike="noStrike">
              <a:latin typeface="Arial"/>
            </a:endParaRPr>
          </a:p>
        </p:txBody>
      </p:sp>
      <p:sp>
        <p:nvSpPr>
          <p:cNvPr id="457"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endParaRPr b="0" lang="de-DE" sz="3200" spc="-1" strike="noStrike">
              <a:latin typeface="Arial"/>
            </a:endParaRPr>
          </a:p>
        </p:txBody>
      </p:sp>
      <p:sp>
        <p:nvSpPr>
          <p:cNvPr id="458"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endParaRPr b="0" lang="de-DE" sz="3200" spc="-1" strike="noStrike">
              <a:latin typeface="Arial"/>
            </a:endParaRPr>
          </a:p>
        </p:txBody>
      </p:sp>
      <p:sp>
        <p:nvSpPr>
          <p:cNvPr id="459"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endParaRPr b="0" lang="de-DE" sz="3200" spc="-1" strike="noStrike">
              <a:latin typeface="Arial"/>
            </a:endParaRPr>
          </a:p>
        </p:txBody>
      </p:sp>
      <p:sp>
        <p:nvSpPr>
          <p:cNvPr id="460"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endParaRPr b="0" lang="de-DE" sz="3200" spc="-1" strike="noStrike">
              <a:latin typeface="Arial"/>
            </a:endParaRPr>
          </a:p>
        </p:txBody>
      </p:sp>
      <p:sp>
        <p:nvSpPr>
          <p:cNvPr id="461"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endParaRPr b="0" lang="de-DE" sz="3200" spc="-1" strike="noStrike">
              <a:latin typeface="Arial"/>
            </a:endParaRPr>
          </a:p>
        </p:txBody>
      </p:sp>
    </p:spTree>
  </p:cSld>
</p:sldLayout>
</file>

<file path=ppt/slideLayouts/slideLayout1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7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de-DE" sz="4400" spc="-1" strike="noStrike">
              <a:latin typeface="Arial"/>
            </a:endParaRPr>
          </a:p>
        </p:txBody>
      </p:sp>
      <p:sp>
        <p:nvSpPr>
          <p:cNvPr id="474"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buNone/>
            </a:pPr>
            <a:endParaRPr b="0" lang="de-DE" sz="3200" spc="-1" strike="noStrike">
              <a:latin typeface="Arial"/>
            </a:endParaRPr>
          </a:p>
        </p:txBody>
      </p:sp>
    </p:spTree>
  </p:cSld>
</p:sldLayout>
</file>

<file path=ppt/slideLayouts/slideLayout1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7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de-DE" sz="4400" spc="-1" strike="noStrike">
              <a:latin typeface="Arial"/>
            </a:endParaRPr>
          </a:p>
        </p:txBody>
      </p:sp>
      <p:sp>
        <p:nvSpPr>
          <p:cNvPr id="476"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endParaRPr b="0" lang="de-DE" sz="3200" spc="-1" strike="noStrike">
              <a:latin typeface="Arial"/>
            </a:endParaRPr>
          </a:p>
        </p:txBody>
      </p:sp>
    </p:spTree>
  </p:cSld>
</p:sldLayout>
</file>

<file path=ppt/slideLayouts/slideLayout1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7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de-DE" sz="4400" spc="-1" strike="noStrike">
              <a:latin typeface="Arial"/>
            </a:endParaRPr>
          </a:p>
        </p:txBody>
      </p:sp>
      <p:sp>
        <p:nvSpPr>
          <p:cNvPr id="478"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de-DE" sz="3200" spc="-1" strike="noStrike">
              <a:latin typeface="Arial"/>
            </a:endParaRPr>
          </a:p>
        </p:txBody>
      </p:sp>
      <p:sp>
        <p:nvSpPr>
          <p:cNvPr id="479"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de-DE" sz="3200" spc="-1" strike="noStrike">
              <a:latin typeface="Arial"/>
            </a:endParaRPr>
          </a:p>
        </p:txBody>
      </p:sp>
    </p:spTree>
  </p:cSld>
</p:sldLayout>
</file>

<file path=ppt/slideLayouts/slideLayout1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8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de-DE" sz="4400" spc="-1" strike="noStrike">
              <a:latin typeface="Arial"/>
            </a:endParaRPr>
          </a:p>
        </p:txBody>
      </p:sp>
    </p:spTree>
  </p:cSld>
</p:sldLayout>
</file>

<file path=ppt/slideLayouts/slideLayout1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481"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de-DE" sz="3200" spc="-1" strike="noStrike">
              <a:latin typeface="Arial"/>
            </a:endParaRPr>
          </a:p>
        </p:txBody>
      </p:sp>
    </p:spTree>
  </p:cSld>
</p:sldLayout>
</file>

<file path=ppt/slideLayouts/slideLayout1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48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de-DE" sz="4400" spc="-1" strike="noStrike">
              <a:latin typeface="Arial"/>
            </a:endParaRPr>
          </a:p>
        </p:txBody>
      </p:sp>
      <p:sp>
        <p:nvSpPr>
          <p:cNvPr id="483"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de-DE" sz="3200" spc="-1" strike="noStrike">
              <a:latin typeface="Arial"/>
            </a:endParaRPr>
          </a:p>
        </p:txBody>
      </p:sp>
      <p:sp>
        <p:nvSpPr>
          <p:cNvPr id="484"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de-DE" sz="3200" spc="-1" strike="noStrike">
              <a:latin typeface="Arial"/>
            </a:endParaRPr>
          </a:p>
        </p:txBody>
      </p:sp>
      <p:sp>
        <p:nvSpPr>
          <p:cNvPr id="485"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de-DE" sz="3200" spc="-1" strike="noStrike">
              <a:latin typeface="Arial"/>
            </a:endParaRPr>
          </a:p>
        </p:txBody>
      </p:sp>
    </p:spTree>
  </p:cSld>
</p:sldLayout>
</file>

<file path=ppt/slideLayouts/slideLayout1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48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de-DE" sz="4400" spc="-1" strike="noStrike">
              <a:latin typeface="Arial"/>
            </a:endParaRPr>
          </a:p>
        </p:txBody>
      </p:sp>
      <p:sp>
        <p:nvSpPr>
          <p:cNvPr id="487"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de-DE" sz="3200" spc="-1" strike="noStrike">
              <a:latin typeface="Arial"/>
            </a:endParaRPr>
          </a:p>
        </p:txBody>
      </p:sp>
      <p:sp>
        <p:nvSpPr>
          <p:cNvPr id="488"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de-DE" sz="3200" spc="-1" strike="noStrike">
              <a:latin typeface="Arial"/>
            </a:endParaRPr>
          </a:p>
        </p:txBody>
      </p:sp>
      <p:sp>
        <p:nvSpPr>
          <p:cNvPr id="489"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de-DE" sz="3200" spc="-1" strike="noStrike">
              <a:latin typeface="Arial"/>
            </a:endParaRPr>
          </a:p>
        </p:txBody>
      </p:sp>
    </p:spTree>
  </p:cSld>
</p:sldLayout>
</file>

<file path=ppt/slideLayouts/slideLayout1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49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de-DE" sz="4400" spc="-1" strike="noStrike">
              <a:latin typeface="Arial"/>
            </a:endParaRPr>
          </a:p>
        </p:txBody>
      </p:sp>
      <p:sp>
        <p:nvSpPr>
          <p:cNvPr id="491"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de-DE" sz="3200" spc="-1" strike="noStrike">
              <a:latin typeface="Arial"/>
            </a:endParaRPr>
          </a:p>
        </p:txBody>
      </p:sp>
      <p:sp>
        <p:nvSpPr>
          <p:cNvPr id="492"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de-DE" sz="3200" spc="-1" strike="noStrike">
              <a:latin typeface="Arial"/>
            </a:endParaRPr>
          </a:p>
        </p:txBody>
      </p:sp>
      <p:sp>
        <p:nvSpPr>
          <p:cNvPr id="493"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de-DE" sz="3200" spc="-1" strike="noStrike">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49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de-DE" sz="4400" spc="-1" strike="noStrike">
              <a:latin typeface="Arial"/>
            </a:endParaRPr>
          </a:p>
        </p:txBody>
      </p:sp>
      <p:sp>
        <p:nvSpPr>
          <p:cNvPr id="495"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endParaRPr b="0" lang="de-DE" sz="3200" spc="-1" strike="noStrike">
              <a:latin typeface="Arial"/>
            </a:endParaRPr>
          </a:p>
        </p:txBody>
      </p:sp>
      <p:sp>
        <p:nvSpPr>
          <p:cNvPr id="496"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de-DE" sz="3200" spc="-1" strike="noStrike">
              <a:latin typeface="Arial"/>
            </a:endParaRPr>
          </a:p>
        </p:txBody>
      </p:sp>
    </p:spTree>
  </p:cSld>
</p:sldLayout>
</file>

<file path=ppt/slideLayouts/slideLayout1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49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de-DE" sz="4400" spc="-1" strike="noStrike">
              <a:latin typeface="Arial"/>
            </a:endParaRPr>
          </a:p>
        </p:txBody>
      </p:sp>
      <p:sp>
        <p:nvSpPr>
          <p:cNvPr id="498"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de-DE" sz="3200" spc="-1" strike="noStrike">
              <a:latin typeface="Arial"/>
            </a:endParaRPr>
          </a:p>
        </p:txBody>
      </p:sp>
      <p:sp>
        <p:nvSpPr>
          <p:cNvPr id="499"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de-DE" sz="3200" spc="-1" strike="noStrike">
              <a:latin typeface="Arial"/>
            </a:endParaRPr>
          </a:p>
        </p:txBody>
      </p:sp>
      <p:sp>
        <p:nvSpPr>
          <p:cNvPr id="500"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de-DE" sz="3200" spc="-1" strike="noStrike">
              <a:latin typeface="Arial"/>
            </a:endParaRPr>
          </a:p>
        </p:txBody>
      </p:sp>
      <p:sp>
        <p:nvSpPr>
          <p:cNvPr id="501"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de-DE" sz="3200" spc="-1" strike="noStrike">
              <a:latin typeface="Arial"/>
            </a:endParaRPr>
          </a:p>
        </p:txBody>
      </p:sp>
    </p:spTree>
  </p:cSld>
</p:sldLayout>
</file>

<file path=ppt/slideLayouts/slideLayout1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50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de-DE" sz="4400" spc="-1" strike="noStrike">
              <a:latin typeface="Arial"/>
            </a:endParaRPr>
          </a:p>
        </p:txBody>
      </p:sp>
      <p:sp>
        <p:nvSpPr>
          <p:cNvPr id="503"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endParaRPr b="0" lang="de-DE" sz="3200" spc="-1" strike="noStrike">
              <a:latin typeface="Arial"/>
            </a:endParaRPr>
          </a:p>
        </p:txBody>
      </p:sp>
      <p:sp>
        <p:nvSpPr>
          <p:cNvPr id="504"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endParaRPr b="0" lang="de-DE" sz="3200" spc="-1" strike="noStrike">
              <a:latin typeface="Arial"/>
            </a:endParaRPr>
          </a:p>
        </p:txBody>
      </p:sp>
      <p:sp>
        <p:nvSpPr>
          <p:cNvPr id="505"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endParaRPr b="0" lang="de-DE" sz="3200" spc="-1" strike="noStrike">
              <a:latin typeface="Arial"/>
            </a:endParaRPr>
          </a:p>
        </p:txBody>
      </p:sp>
      <p:sp>
        <p:nvSpPr>
          <p:cNvPr id="506"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endParaRPr b="0" lang="de-DE" sz="3200" spc="-1" strike="noStrike">
              <a:latin typeface="Arial"/>
            </a:endParaRPr>
          </a:p>
        </p:txBody>
      </p:sp>
      <p:sp>
        <p:nvSpPr>
          <p:cNvPr id="507"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endParaRPr b="0" lang="de-DE" sz="3200" spc="-1" strike="noStrike">
              <a:latin typeface="Arial"/>
            </a:endParaRPr>
          </a:p>
        </p:txBody>
      </p:sp>
      <p:sp>
        <p:nvSpPr>
          <p:cNvPr id="508"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endParaRPr b="0" lang="de-DE" sz="3200" spc="-1" strike="noStrike">
              <a:latin typeface="Arial"/>
            </a:endParaRPr>
          </a:p>
        </p:txBody>
      </p:sp>
    </p:spTree>
  </p:cSld>
</p:sldLayout>
</file>

<file path=ppt/slideLayouts/slideLayout1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2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de-DE" sz="4400" spc="-1" strike="noStrike">
              <a:latin typeface="Arial"/>
            </a:endParaRPr>
          </a:p>
        </p:txBody>
      </p:sp>
      <p:sp>
        <p:nvSpPr>
          <p:cNvPr id="521"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buNone/>
            </a:pPr>
            <a:endParaRPr b="0" lang="de-DE" sz="3200" spc="-1" strike="noStrike">
              <a:latin typeface="Arial"/>
            </a:endParaRPr>
          </a:p>
        </p:txBody>
      </p:sp>
    </p:spTree>
  </p:cSld>
</p:sldLayout>
</file>

<file path=ppt/slideLayouts/slideLayout1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2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de-DE" sz="4400" spc="-1" strike="noStrike">
              <a:latin typeface="Arial"/>
            </a:endParaRPr>
          </a:p>
        </p:txBody>
      </p:sp>
      <p:sp>
        <p:nvSpPr>
          <p:cNvPr id="523"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endParaRPr b="0" lang="de-DE" sz="3200" spc="-1" strike="noStrike">
              <a:latin typeface="Arial"/>
            </a:endParaRPr>
          </a:p>
        </p:txBody>
      </p:sp>
    </p:spTree>
  </p:cSld>
</p:sldLayout>
</file>

<file path=ppt/slideLayouts/slideLayout1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2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de-DE" sz="4400" spc="-1" strike="noStrike">
              <a:latin typeface="Arial"/>
            </a:endParaRPr>
          </a:p>
        </p:txBody>
      </p:sp>
      <p:sp>
        <p:nvSpPr>
          <p:cNvPr id="525"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de-DE" sz="3200" spc="-1" strike="noStrike">
              <a:latin typeface="Arial"/>
            </a:endParaRPr>
          </a:p>
        </p:txBody>
      </p:sp>
      <p:sp>
        <p:nvSpPr>
          <p:cNvPr id="526"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de-DE" sz="3200" spc="-1" strike="noStrike">
              <a:latin typeface="Arial"/>
            </a:endParaRPr>
          </a:p>
        </p:txBody>
      </p:sp>
    </p:spTree>
  </p:cSld>
</p:sldLayout>
</file>

<file path=ppt/slideLayouts/slideLayout1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2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de-DE" sz="4400" spc="-1" strike="noStrike">
              <a:latin typeface="Arial"/>
            </a:endParaRPr>
          </a:p>
        </p:txBody>
      </p:sp>
    </p:spTree>
  </p:cSld>
</p:sldLayout>
</file>

<file path=ppt/slideLayouts/slideLayout1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28"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de-DE" sz="3200" spc="-1" strike="noStrike">
              <a:latin typeface="Arial"/>
            </a:endParaRPr>
          </a:p>
        </p:txBody>
      </p:sp>
    </p:spTree>
  </p:cSld>
</p:sldLayout>
</file>

<file path=ppt/slideLayouts/slideLayout1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2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de-DE" sz="4400" spc="-1" strike="noStrike">
              <a:latin typeface="Arial"/>
            </a:endParaRPr>
          </a:p>
        </p:txBody>
      </p:sp>
      <p:sp>
        <p:nvSpPr>
          <p:cNvPr id="530"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de-DE" sz="3200" spc="-1" strike="noStrike">
              <a:latin typeface="Arial"/>
            </a:endParaRPr>
          </a:p>
        </p:txBody>
      </p:sp>
      <p:sp>
        <p:nvSpPr>
          <p:cNvPr id="531"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de-DE" sz="3200" spc="-1" strike="noStrike">
              <a:latin typeface="Arial"/>
            </a:endParaRPr>
          </a:p>
        </p:txBody>
      </p:sp>
      <p:sp>
        <p:nvSpPr>
          <p:cNvPr id="532"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de-DE" sz="3200" spc="-1" strike="noStrike">
              <a:latin typeface="Arial"/>
            </a:endParaRPr>
          </a:p>
        </p:txBody>
      </p:sp>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de-DE" sz="4400" spc="-1" strike="noStrike">
              <a:latin typeface="Arial"/>
            </a:endParaRPr>
          </a:p>
        </p:txBody>
      </p:sp>
      <p:sp>
        <p:nvSpPr>
          <p:cNvPr id="51"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buNone/>
            </a:pPr>
            <a:endParaRPr b="0" lang="de-DE" sz="3200" spc="-1" strike="noStrike">
              <a:latin typeface="Arial"/>
            </a:endParaRPr>
          </a:p>
        </p:txBody>
      </p:sp>
    </p:spTree>
  </p:cSld>
</p:sldLayout>
</file>

<file path=ppt/slideLayouts/slideLayout1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3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de-DE" sz="4400" spc="-1" strike="noStrike">
              <a:latin typeface="Arial"/>
            </a:endParaRPr>
          </a:p>
        </p:txBody>
      </p:sp>
      <p:sp>
        <p:nvSpPr>
          <p:cNvPr id="534"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de-DE" sz="3200" spc="-1" strike="noStrike">
              <a:latin typeface="Arial"/>
            </a:endParaRPr>
          </a:p>
        </p:txBody>
      </p:sp>
      <p:sp>
        <p:nvSpPr>
          <p:cNvPr id="535"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de-DE" sz="3200" spc="-1" strike="noStrike">
              <a:latin typeface="Arial"/>
            </a:endParaRPr>
          </a:p>
        </p:txBody>
      </p:sp>
      <p:sp>
        <p:nvSpPr>
          <p:cNvPr id="536"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de-DE" sz="3200" spc="-1" strike="noStrike">
              <a:latin typeface="Arial"/>
            </a:endParaRPr>
          </a:p>
        </p:txBody>
      </p:sp>
    </p:spTree>
  </p:cSld>
</p:sldLayout>
</file>

<file path=ppt/slideLayouts/slideLayout1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3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de-DE" sz="4400" spc="-1" strike="noStrike">
              <a:latin typeface="Arial"/>
            </a:endParaRPr>
          </a:p>
        </p:txBody>
      </p:sp>
      <p:sp>
        <p:nvSpPr>
          <p:cNvPr id="538"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de-DE" sz="3200" spc="-1" strike="noStrike">
              <a:latin typeface="Arial"/>
            </a:endParaRPr>
          </a:p>
        </p:txBody>
      </p:sp>
      <p:sp>
        <p:nvSpPr>
          <p:cNvPr id="539"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de-DE" sz="3200" spc="-1" strike="noStrike">
              <a:latin typeface="Arial"/>
            </a:endParaRPr>
          </a:p>
        </p:txBody>
      </p:sp>
      <p:sp>
        <p:nvSpPr>
          <p:cNvPr id="540"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de-DE" sz="3200" spc="-1" strike="noStrike">
              <a:latin typeface="Arial"/>
            </a:endParaRPr>
          </a:p>
        </p:txBody>
      </p:sp>
    </p:spTree>
  </p:cSld>
</p:sldLayout>
</file>

<file path=ppt/slideLayouts/slideLayout1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54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de-DE" sz="4400" spc="-1" strike="noStrike">
              <a:latin typeface="Arial"/>
            </a:endParaRPr>
          </a:p>
        </p:txBody>
      </p:sp>
      <p:sp>
        <p:nvSpPr>
          <p:cNvPr id="542"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endParaRPr b="0" lang="de-DE" sz="3200" spc="-1" strike="noStrike">
              <a:latin typeface="Arial"/>
            </a:endParaRPr>
          </a:p>
        </p:txBody>
      </p:sp>
      <p:sp>
        <p:nvSpPr>
          <p:cNvPr id="543"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de-DE" sz="3200" spc="-1" strike="noStrike">
              <a:latin typeface="Arial"/>
            </a:endParaRPr>
          </a:p>
        </p:txBody>
      </p:sp>
    </p:spTree>
  </p:cSld>
</p:sldLayout>
</file>

<file path=ppt/slideLayouts/slideLayout1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54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de-DE" sz="4400" spc="-1" strike="noStrike">
              <a:latin typeface="Arial"/>
            </a:endParaRPr>
          </a:p>
        </p:txBody>
      </p:sp>
      <p:sp>
        <p:nvSpPr>
          <p:cNvPr id="545"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de-DE" sz="3200" spc="-1" strike="noStrike">
              <a:latin typeface="Arial"/>
            </a:endParaRPr>
          </a:p>
        </p:txBody>
      </p:sp>
      <p:sp>
        <p:nvSpPr>
          <p:cNvPr id="546"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de-DE" sz="3200" spc="-1" strike="noStrike">
              <a:latin typeface="Arial"/>
            </a:endParaRPr>
          </a:p>
        </p:txBody>
      </p:sp>
      <p:sp>
        <p:nvSpPr>
          <p:cNvPr id="547"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de-DE" sz="3200" spc="-1" strike="noStrike">
              <a:latin typeface="Arial"/>
            </a:endParaRPr>
          </a:p>
        </p:txBody>
      </p:sp>
      <p:sp>
        <p:nvSpPr>
          <p:cNvPr id="548"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de-DE" sz="3200" spc="-1" strike="noStrike">
              <a:latin typeface="Arial"/>
            </a:endParaRPr>
          </a:p>
        </p:txBody>
      </p:sp>
    </p:spTree>
  </p:cSld>
</p:sldLayout>
</file>

<file path=ppt/slideLayouts/slideLayout1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54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de-DE" sz="4400" spc="-1" strike="noStrike">
              <a:latin typeface="Arial"/>
            </a:endParaRPr>
          </a:p>
        </p:txBody>
      </p:sp>
      <p:sp>
        <p:nvSpPr>
          <p:cNvPr id="550"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endParaRPr b="0" lang="de-DE" sz="3200" spc="-1" strike="noStrike">
              <a:latin typeface="Arial"/>
            </a:endParaRPr>
          </a:p>
        </p:txBody>
      </p:sp>
      <p:sp>
        <p:nvSpPr>
          <p:cNvPr id="551"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endParaRPr b="0" lang="de-DE" sz="3200" spc="-1" strike="noStrike">
              <a:latin typeface="Arial"/>
            </a:endParaRPr>
          </a:p>
        </p:txBody>
      </p:sp>
      <p:sp>
        <p:nvSpPr>
          <p:cNvPr id="552"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endParaRPr b="0" lang="de-DE" sz="3200" spc="-1" strike="noStrike">
              <a:latin typeface="Arial"/>
            </a:endParaRPr>
          </a:p>
        </p:txBody>
      </p:sp>
      <p:sp>
        <p:nvSpPr>
          <p:cNvPr id="553"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endParaRPr b="0" lang="de-DE" sz="3200" spc="-1" strike="noStrike">
              <a:latin typeface="Arial"/>
            </a:endParaRPr>
          </a:p>
        </p:txBody>
      </p:sp>
      <p:sp>
        <p:nvSpPr>
          <p:cNvPr id="554"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endParaRPr b="0" lang="de-DE" sz="3200" spc="-1" strike="noStrike">
              <a:latin typeface="Arial"/>
            </a:endParaRPr>
          </a:p>
        </p:txBody>
      </p:sp>
      <p:sp>
        <p:nvSpPr>
          <p:cNvPr id="555"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endParaRPr b="0" lang="de-DE" sz="3200" spc="-1" strike="noStrike">
              <a:latin typeface="Arial"/>
            </a:endParaRPr>
          </a:p>
        </p:txBody>
      </p:sp>
    </p:spTree>
  </p:cSld>
</p:sldLayout>
</file>

<file path=ppt/slideLayouts/slideLayout1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6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de-DE" sz="4400" spc="-1" strike="noStrike">
              <a:latin typeface="Arial"/>
            </a:endParaRPr>
          </a:p>
        </p:txBody>
      </p:sp>
      <p:sp>
        <p:nvSpPr>
          <p:cNvPr id="568"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buNone/>
            </a:pPr>
            <a:endParaRPr b="0" lang="de-DE" sz="3200" spc="-1" strike="noStrike">
              <a:latin typeface="Arial"/>
            </a:endParaRPr>
          </a:p>
        </p:txBody>
      </p:sp>
    </p:spTree>
  </p:cSld>
</p:sldLayout>
</file>

<file path=ppt/slideLayouts/slideLayout1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6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de-DE" sz="4400" spc="-1" strike="noStrike">
              <a:latin typeface="Arial"/>
            </a:endParaRPr>
          </a:p>
        </p:txBody>
      </p:sp>
      <p:sp>
        <p:nvSpPr>
          <p:cNvPr id="570"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endParaRPr b="0" lang="de-DE" sz="3200" spc="-1" strike="noStrike">
              <a:latin typeface="Arial"/>
            </a:endParaRPr>
          </a:p>
        </p:txBody>
      </p:sp>
    </p:spTree>
  </p:cSld>
</p:sldLayout>
</file>

<file path=ppt/slideLayouts/slideLayout1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7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de-DE" sz="4400" spc="-1" strike="noStrike">
              <a:latin typeface="Arial"/>
            </a:endParaRPr>
          </a:p>
        </p:txBody>
      </p:sp>
      <p:sp>
        <p:nvSpPr>
          <p:cNvPr id="572"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de-DE" sz="3200" spc="-1" strike="noStrike">
              <a:latin typeface="Arial"/>
            </a:endParaRPr>
          </a:p>
        </p:txBody>
      </p:sp>
      <p:sp>
        <p:nvSpPr>
          <p:cNvPr id="573"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de-DE" sz="3200" spc="-1" strike="noStrike">
              <a:latin typeface="Arial"/>
            </a:endParaRPr>
          </a:p>
        </p:txBody>
      </p:sp>
    </p:spTree>
  </p:cSld>
</p:sldLayout>
</file>

<file path=ppt/slideLayouts/slideLayout1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7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de-DE" sz="44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de-DE" sz="4400" spc="-1" strike="noStrike">
              <a:latin typeface="Arial"/>
            </a:endParaRPr>
          </a:p>
        </p:txBody>
      </p:sp>
      <p:sp>
        <p:nvSpPr>
          <p:cNvPr id="53"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endParaRPr b="0" lang="de-DE" sz="3200" spc="-1" strike="noStrike">
              <a:latin typeface="Arial"/>
            </a:endParaRPr>
          </a:p>
        </p:txBody>
      </p:sp>
    </p:spTree>
  </p:cSld>
</p:sldLayout>
</file>

<file path=ppt/slideLayouts/slideLayout1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75"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de-DE" sz="3200" spc="-1" strike="noStrike">
              <a:latin typeface="Arial"/>
            </a:endParaRPr>
          </a:p>
        </p:txBody>
      </p:sp>
    </p:spTree>
  </p:cSld>
</p:sldLayout>
</file>

<file path=ppt/slideLayouts/slideLayout1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7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de-DE" sz="4400" spc="-1" strike="noStrike">
              <a:latin typeface="Arial"/>
            </a:endParaRPr>
          </a:p>
        </p:txBody>
      </p:sp>
      <p:sp>
        <p:nvSpPr>
          <p:cNvPr id="577"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de-DE" sz="3200" spc="-1" strike="noStrike">
              <a:latin typeface="Arial"/>
            </a:endParaRPr>
          </a:p>
        </p:txBody>
      </p:sp>
      <p:sp>
        <p:nvSpPr>
          <p:cNvPr id="578"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de-DE" sz="3200" spc="-1" strike="noStrike">
              <a:latin typeface="Arial"/>
            </a:endParaRPr>
          </a:p>
        </p:txBody>
      </p:sp>
      <p:sp>
        <p:nvSpPr>
          <p:cNvPr id="579"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de-DE" sz="3200" spc="-1" strike="noStrike">
              <a:latin typeface="Arial"/>
            </a:endParaRPr>
          </a:p>
        </p:txBody>
      </p:sp>
    </p:spTree>
  </p:cSld>
</p:sldLayout>
</file>

<file path=ppt/slideLayouts/slideLayout1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8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de-DE" sz="4400" spc="-1" strike="noStrike">
              <a:latin typeface="Arial"/>
            </a:endParaRPr>
          </a:p>
        </p:txBody>
      </p:sp>
      <p:sp>
        <p:nvSpPr>
          <p:cNvPr id="581"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de-DE" sz="3200" spc="-1" strike="noStrike">
              <a:latin typeface="Arial"/>
            </a:endParaRPr>
          </a:p>
        </p:txBody>
      </p:sp>
      <p:sp>
        <p:nvSpPr>
          <p:cNvPr id="582"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de-DE" sz="3200" spc="-1" strike="noStrike">
              <a:latin typeface="Arial"/>
            </a:endParaRPr>
          </a:p>
        </p:txBody>
      </p:sp>
      <p:sp>
        <p:nvSpPr>
          <p:cNvPr id="583"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de-DE" sz="3200" spc="-1" strike="noStrike">
              <a:latin typeface="Arial"/>
            </a:endParaRPr>
          </a:p>
        </p:txBody>
      </p:sp>
    </p:spTree>
  </p:cSld>
</p:sldLayout>
</file>

<file path=ppt/slideLayouts/slideLayout1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8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de-DE" sz="4400" spc="-1" strike="noStrike">
              <a:latin typeface="Arial"/>
            </a:endParaRPr>
          </a:p>
        </p:txBody>
      </p:sp>
      <p:sp>
        <p:nvSpPr>
          <p:cNvPr id="585"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de-DE" sz="3200" spc="-1" strike="noStrike">
              <a:latin typeface="Arial"/>
            </a:endParaRPr>
          </a:p>
        </p:txBody>
      </p:sp>
      <p:sp>
        <p:nvSpPr>
          <p:cNvPr id="586"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de-DE" sz="3200" spc="-1" strike="noStrike">
              <a:latin typeface="Arial"/>
            </a:endParaRPr>
          </a:p>
        </p:txBody>
      </p:sp>
      <p:sp>
        <p:nvSpPr>
          <p:cNvPr id="587"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de-DE" sz="3200" spc="-1" strike="noStrike">
              <a:latin typeface="Arial"/>
            </a:endParaRPr>
          </a:p>
        </p:txBody>
      </p:sp>
    </p:spTree>
  </p:cSld>
</p:sldLayout>
</file>

<file path=ppt/slideLayouts/slideLayout1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58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de-DE" sz="4400" spc="-1" strike="noStrike">
              <a:latin typeface="Arial"/>
            </a:endParaRPr>
          </a:p>
        </p:txBody>
      </p:sp>
      <p:sp>
        <p:nvSpPr>
          <p:cNvPr id="589"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endParaRPr b="0" lang="de-DE" sz="3200" spc="-1" strike="noStrike">
              <a:latin typeface="Arial"/>
            </a:endParaRPr>
          </a:p>
        </p:txBody>
      </p:sp>
      <p:sp>
        <p:nvSpPr>
          <p:cNvPr id="590"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de-DE" sz="3200" spc="-1" strike="noStrike">
              <a:latin typeface="Arial"/>
            </a:endParaRPr>
          </a:p>
        </p:txBody>
      </p:sp>
    </p:spTree>
  </p:cSld>
</p:sldLayout>
</file>

<file path=ppt/slideLayouts/slideLayout1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59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de-DE" sz="4400" spc="-1" strike="noStrike">
              <a:latin typeface="Arial"/>
            </a:endParaRPr>
          </a:p>
        </p:txBody>
      </p:sp>
      <p:sp>
        <p:nvSpPr>
          <p:cNvPr id="592"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de-DE" sz="3200" spc="-1" strike="noStrike">
              <a:latin typeface="Arial"/>
            </a:endParaRPr>
          </a:p>
        </p:txBody>
      </p:sp>
      <p:sp>
        <p:nvSpPr>
          <p:cNvPr id="593"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de-DE" sz="3200" spc="-1" strike="noStrike">
              <a:latin typeface="Arial"/>
            </a:endParaRPr>
          </a:p>
        </p:txBody>
      </p:sp>
      <p:sp>
        <p:nvSpPr>
          <p:cNvPr id="594"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de-DE" sz="3200" spc="-1" strike="noStrike">
              <a:latin typeface="Arial"/>
            </a:endParaRPr>
          </a:p>
        </p:txBody>
      </p:sp>
      <p:sp>
        <p:nvSpPr>
          <p:cNvPr id="595"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de-DE" sz="3200" spc="-1" strike="noStrike">
              <a:latin typeface="Arial"/>
            </a:endParaRPr>
          </a:p>
        </p:txBody>
      </p:sp>
    </p:spTree>
  </p:cSld>
</p:sldLayout>
</file>

<file path=ppt/slideLayouts/slideLayout1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59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de-DE" sz="4400" spc="-1" strike="noStrike">
              <a:latin typeface="Arial"/>
            </a:endParaRPr>
          </a:p>
        </p:txBody>
      </p:sp>
      <p:sp>
        <p:nvSpPr>
          <p:cNvPr id="597"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endParaRPr b="0" lang="de-DE" sz="3200" spc="-1" strike="noStrike">
              <a:latin typeface="Arial"/>
            </a:endParaRPr>
          </a:p>
        </p:txBody>
      </p:sp>
      <p:sp>
        <p:nvSpPr>
          <p:cNvPr id="598"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endParaRPr b="0" lang="de-DE" sz="3200" spc="-1" strike="noStrike">
              <a:latin typeface="Arial"/>
            </a:endParaRPr>
          </a:p>
        </p:txBody>
      </p:sp>
      <p:sp>
        <p:nvSpPr>
          <p:cNvPr id="599"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endParaRPr b="0" lang="de-DE" sz="3200" spc="-1" strike="noStrike">
              <a:latin typeface="Arial"/>
            </a:endParaRPr>
          </a:p>
        </p:txBody>
      </p:sp>
      <p:sp>
        <p:nvSpPr>
          <p:cNvPr id="600"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endParaRPr b="0" lang="de-DE" sz="3200" spc="-1" strike="noStrike">
              <a:latin typeface="Arial"/>
            </a:endParaRPr>
          </a:p>
        </p:txBody>
      </p:sp>
      <p:sp>
        <p:nvSpPr>
          <p:cNvPr id="601"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endParaRPr b="0" lang="de-DE" sz="3200" spc="-1" strike="noStrike">
              <a:latin typeface="Arial"/>
            </a:endParaRPr>
          </a:p>
        </p:txBody>
      </p:sp>
      <p:sp>
        <p:nvSpPr>
          <p:cNvPr id="602"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endParaRPr b="0" lang="de-DE" sz="3200" spc="-1" strike="noStrike">
              <a:latin typeface="Arial"/>
            </a:endParaRPr>
          </a:p>
        </p:txBody>
      </p:sp>
    </p:spTree>
  </p:cSld>
</p:sldLayout>
</file>

<file path=ppt/slideLayouts/slideLayout1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61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de-DE" sz="4400" spc="-1" strike="noStrike">
              <a:latin typeface="Arial"/>
            </a:endParaRPr>
          </a:p>
        </p:txBody>
      </p:sp>
      <p:sp>
        <p:nvSpPr>
          <p:cNvPr id="615"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buNone/>
            </a:pPr>
            <a:endParaRPr b="0" lang="de-DE" sz="3200" spc="-1" strike="noStrike">
              <a:latin typeface="Arial"/>
            </a:endParaRPr>
          </a:p>
        </p:txBody>
      </p:sp>
    </p:spTree>
  </p:cSld>
</p:sldLayout>
</file>

<file path=ppt/slideLayouts/slideLayout1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61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de-DE" sz="4400" spc="-1" strike="noStrike">
              <a:latin typeface="Arial"/>
            </a:endParaRPr>
          </a:p>
        </p:txBody>
      </p:sp>
      <p:sp>
        <p:nvSpPr>
          <p:cNvPr id="617"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endParaRPr b="0" lang="de-DE" sz="3200" spc="-1" strike="noStrike">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de-DE" sz="4400" spc="-1" strike="noStrike">
              <a:latin typeface="Arial"/>
            </a:endParaRPr>
          </a:p>
        </p:txBody>
      </p:sp>
      <p:sp>
        <p:nvSpPr>
          <p:cNvPr id="55"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de-DE" sz="3200" spc="-1" strike="noStrike">
              <a:latin typeface="Arial"/>
            </a:endParaRPr>
          </a:p>
        </p:txBody>
      </p:sp>
      <p:sp>
        <p:nvSpPr>
          <p:cNvPr id="56"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de-DE" sz="3200" spc="-1" strike="noStrike">
              <a:latin typeface="Arial"/>
            </a:endParaRPr>
          </a:p>
        </p:txBody>
      </p:sp>
    </p:spTree>
  </p:cSld>
</p:sldLayout>
</file>

<file path=ppt/slideLayouts/slideLayout1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1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de-DE" sz="4400" spc="-1" strike="noStrike">
              <a:latin typeface="Arial"/>
            </a:endParaRPr>
          </a:p>
        </p:txBody>
      </p:sp>
      <p:sp>
        <p:nvSpPr>
          <p:cNvPr id="619"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de-DE" sz="3200" spc="-1" strike="noStrike">
              <a:latin typeface="Arial"/>
            </a:endParaRPr>
          </a:p>
        </p:txBody>
      </p:sp>
      <p:sp>
        <p:nvSpPr>
          <p:cNvPr id="620"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de-DE" sz="3200" spc="-1" strike="noStrike">
              <a:latin typeface="Arial"/>
            </a:endParaRPr>
          </a:p>
        </p:txBody>
      </p:sp>
    </p:spTree>
  </p:cSld>
</p:sldLayout>
</file>

<file path=ppt/slideLayouts/slideLayout1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62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de-DE" sz="4400" spc="-1" strike="noStrike">
              <a:latin typeface="Arial"/>
            </a:endParaRPr>
          </a:p>
        </p:txBody>
      </p:sp>
    </p:spTree>
  </p:cSld>
</p:sldLayout>
</file>

<file path=ppt/slideLayouts/slideLayout1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622"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de-DE" sz="3200" spc="-1" strike="noStrike">
              <a:latin typeface="Arial"/>
            </a:endParaRPr>
          </a:p>
        </p:txBody>
      </p:sp>
    </p:spTree>
  </p:cSld>
</p:sldLayout>
</file>

<file path=ppt/slideLayouts/slideLayout1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62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de-DE" sz="4400" spc="-1" strike="noStrike">
              <a:latin typeface="Arial"/>
            </a:endParaRPr>
          </a:p>
        </p:txBody>
      </p:sp>
      <p:sp>
        <p:nvSpPr>
          <p:cNvPr id="624"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de-DE" sz="3200" spc="-1" strike="noStrike">
              <a:latin typeface="Arial"/>
            </a:endParaRPr>
          </a:p>
        </p:txBody>
      </p:sp>
      <p:sp>
        <p:nvSpPr>
          <p:cNvPr id="625"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de-DE" sz="3200" spc="-1" strike="noStrike">
              <a:latin typeface="Arial"/>
            </a:endParaRPr>
          </a:p>
        </p:txBody>
      </p:sp>
      <p:sp>
        <p:nvSpPr>
          <p:cNvPr id="626"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de-DE" sz="3200" spc="-1" strike="noStrike">
              <a:latin typeface="Arial"/>
            </a:endParaRPr>
          </a:p>
        </p:txBody>
      </p:sp>
    </p:spTree>
  </p:cSld>
</p:sldLayout>
</file>

<file path=ppt/slideLayouts/slideLayout1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2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de-DE" sz="4400" spc="-1" strike="noStrike">
              <a:latin typeface="Arial"/>
            </a:endParaRPr>
          </a:p>
        </p:txBody>
      </p:sp>
      <p:sp>
        <p:nvSpPr>
          <p:cNvPr id="628"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de-DE" sz="3200" spc="-1" strike="noStrike">
              <a:latin typeface="Arial"/>
            </a:endParaRPr>
          </a:p>
        </p:txBody>
      </p:sp>
      <p:sp>
        <p:nvSpPr>
          <p:cNvPr id="629"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de-DE" sz="3200" spc="-1" strike="noStrike">
              <a:latin typeface="Arial"/>
            </a:endParaRPr>
          </a:p>
        </p:txBody>
      </p:sp>
      <p:sp>
        <p:nvSpPr>
          <p:cNvPr id="630"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de-DE" sz="3200" spc="-1" strike="noStrike">
              <a:latin typeface="Arial"/>
            </a:endParaRPr>
          </a:p>
        </p:txBody>
      </p:sp>
    </p:spTree>
  </p:cSld>
</p:sldLayout>
</file>

<file path=ppt/slideLayouts/slideLayout1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3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de-DE" sz="4400" spc="-1" strike="noStrike">
              <a:latin typeface="Arial"/>
            </a:endParaRPr>
          </a:p>
        </p:txBody>
      </p:sp>
      <p:sp>
        <p:nvSpPr>
          <p:cNvPr id="632"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de-DE" sz="3200" spc="-1" strike="noStrike">
              <a:latin typeface="Arial"/>
            </a:endParaRPr>
          </a:p>
        </p:txBody>
      </p:sp>
      <p:sp>
        <p:nvSpPr>
          <p:cNvPr id="633"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de-DE" sz="3200" spc="-1" strike="noStrike">
              <a:latin typeface="Arial"/>
            </a:endParaRPr>
          </a:p>
        </p:txBody>
      </p:sp>
      <p:sp>
        <p:nvSpPr>
          <p:cNvPr id="634"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de-DE" sz="3200" spc="-1" strike="noStrike">
              <a:latin typeface="Arial"/>
            </a:endParaRPr>
          </a:p>
        </p:txBody>
      </p:sp>
    </p:spTree>
  </p:cSld>
</p:sldLayout>
</file>

<file path=ppt/slideLayouts/slideLayout1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3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de-DE" sz="4400" spc="-1" strike="noStrike">
              <a:latin typeface="Arial"/>
            </a:endParaRPr>
          </a:p>
        </p:txBody>
      </p:sp>
      <p:sp>
        <p:nvSpPr>
          <p:cNvPr id="636"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endParaRPr b="0" lang="de-DE" sz="3200" spc="-1" strike="noStrike">
              <a:latin typeface="Arial"/>
            </a:endParaRPr>
          </a:p>
        </p:txBody>
      </p:sp>
      <p:sp>
        <p:nvSpPr>
          <p:cNvPr id="637"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de-DE" sz="3200" spc="-1" strike="noStrike">
              <a:latin typeface="Arial"/>
            </a:endParaRPr>
          </a:p>
        </p:txBody>
      </p:sp>
    </p:spTree>
  </p:cSld>
</p:sldLayout>
</file>

<file path=ppt/slideLayouts/slideLayout1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3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de-DE" sz="4400" spc="-1" strike="noStrike">
              <a:latin typeface="Arial"/>
            </a:endParaRPr>
          </a:p>
        </p:txBody>
      </p:sp>
      <p:sp>
        <p:nvSpPr>
          <p:cNvPr id="639"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de-DE" sz="3200" spc="-1" strike="noStrike">
              <a:latin typeface="Arial"/>
            </a:endParaRPr>
          </a:p>
        </p:txBody>
      </p:sp>
      <p:sp>
        <p:nvSpPr>
          <p:cNvPr id="640"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de-DE" sz="3200" spc="-1" strike="noStrike">
              <a:latin typeface="Arial"/>
            </a:endParaRPr>
          </a:p>
        </p:txBody>
      </p:sp>
      <p:sp>
        <p:nvSpPr>
          <p:cNvPr id="641"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de-DE" sz="3200" spc="-1" strike="noStrike">
              <a:latin typeface="Arial"/>
            </a:endParaRPr>
          </a:p>
        </p:txBody>
      </p:sp>
      <p:sp>
        <p:nvSpPr>
          <p:cNvPr id="642"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de-DE" sz="3200" spc="-1" strike="noStrike">
              <a:latin typeface="Arial"/>
            </a:endParaRPr>
          </a:p>
        </p:txBody>
      </p:sp>
    </p:spTree>
  </p:cSld>
</p:sldLayout>
</file>

<file path=ppt/slideLayouts/slideLayout1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64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de-DE" sz="4400" spc="-1" strike="noStrike">
              <a:latin typeface="Arial"/>
            </a:endParaRPr>
          </a:p>
        </p:txBody>
      </p:sp>
      <p:sp>
        <p:nvSpPr>
          <p:cNvPr id="644"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endParaRPr b="0" lang="de-DE" sz="3200" spc="-1" strike="noStrike">
              <a:latin typeface="Arial"/>
            </a:endParaRPr>
          </a:p>
        </p:txBody>
      </p:sp>
      <p:sp>
        <p:nvSpPr>
          <p:cNvPr id="645"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endParaRPr b="0" lang="de-DE" sz="3200" spc="-1" strike="noStrike">
              <a:latin typeface="Arial"/>
            </a:endParaRPr>
          </a:p>
        </p:txBody>
      </p:sp>
      <p:sp>
        <p:nvSpPr>
          <p:cNvPr id="646"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endParaRPr b="0" lang="de-DE" sz="3200" spc="-1" strike="noStrike">
              <a:latin typeface="Arial"/>
            </a:endParaRPr>
          </a:p>
        </p:txBody>
      </p:sp>
      <p:sp>
        <p:nvSpPr>
          <p:cNvPr id="647"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endParaRPr b="0" lang="de-DE" sz="3200" spc="-1" strike="noStrike">
              <a:latin typeface="Arial"/>
            </a:endParaRPr>
          </a:p>
        </p:txBody>
      </p:sp>
      <p:sp>
        <p:nvSpPr>
          <p:cNvPr id="648"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endParaRPr b="0" lang="de-DE" sz="3200" spc="-1" strike="noStrike">
              <a:latin typeface="Arial"/>
            </a:endParaRPr>
          </a:p>
        </p:txBody>
      </p:sp>
      <p:sp>
        <p:nvSpPr>
          <p:cNvPr id="649"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endParaRPr b="0" lang="de-DE" sz="3200" spc="-1" strike="noStrike">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de-DE" sz="4400" spc="-1" strike="noStrike">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8"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de-DE"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de-DE" sz="4400" spc="-1" strike="noStrike">
              <a:latin typeface="Arial"/>
            </a:endParaRPr>
          </a:p>
        </p:txBody>
      </p:sp>
      <p:sp>
        <p:nvSpPr>
          <p:cNvPr id="60"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de-DE" sz="3200" spc="-1" strike="noStrike">
              <a:latin typeface="Arial"/>
            </a:endParaRPr>
          </a:p>
        </p:txBody>
      </p:sp>
      <p:sp>
        <p:nvSpPr>
          <p:cNvPr id="61"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de-DE" sz="3200" spc="-1" strike="noStrike">
              <a:latin typeface="Arial"/>
            </a:endParaRPr>
          </a:p>
        </p:txBody>
      </p:sp>
      <p:sp>
        <p:nvSpPr>
          <p:cNvPr id="62"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de-DE" sz="3200" spc="-1" strike="noStrike">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de-DE" sz="4400" spc="-1" strike="noStrike">
              <a:latin typeface="Arial"/>
            </a:endParaRPr>
          </a:p>
        </p:txBody>
      </p:sp>
      <p:sp>
        <p:nvSpPr>
          <p:cNvPr id="4"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buNone/>
            </a:pPr>
            <a:endParaRPr b="0" lang="de-DE"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de-DE" sz="4400" spc="-1" strike="noStrike">
              <a:latin typeface="Arial"/>
            </a:endParaRPr>
          </a:p>
        </p:txBody>
      </p:sp>
      <p:sp>
        <p:nvSpPr>
          <p:cNvPr id="64"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de-DE" sz="3200" spc="-1" strike="noStrike">
              <a:latin typeface="Arial"/>
            </a:endParaRPr>
          </a:p>
        </p:txBody>
      </p:sp>
      <p:sp>
        <p:nvSpPr>
          <p:cNvPr id="65"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de-DE" sz="3200" spc="-1" strike="noStrike">
              <a:latin typeface="Arial"/>
            </a:endParaRPr>
          </a:p>
        </p:txBody>
      </p:sp>
      <p:sp>
        <p:nvSpPr>
          <p:cNvPr id="66"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de-DE" sz="3200" spc="-1" strike="noStrike">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de-DE" sz="4400" spc="-1" strike="noStrike">
              <a:latin typeface="Arial"/>
            </a:endParaRPr>
          </a:p>
        </p:txBody>
      </p:sp>
      <p:sp>
        <p:nvSpPr>
          <p:cNvPr id="68"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de-DE" sz="3200" spc="-1" strike="noStrike">
              <a:latin typeface="Arial"/>
            </a:endParaRPr>
          </a:p>
        </p:txBody>
      </p:sp>
      <p:sp>
        <p:nvSpPr>
          <p:cNvPr id="69"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de-DE" sz="3200" spc="-1" strike="noStrike">
              <a:latin typeface="Arial"/>
            </a:endParaRPr>
          </a:p>
        </p:txBody>
      </p:sp>
      <p:sp>
        <p:nvSpPr>
          <p:cNvPr id="70"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de-DE" sz="3200" spc="-1" strike="noStrike">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7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de-DE" sz="4400" spc="-1" strike="noStrike">
              <a:latin typeface="Arial"/>
            </a:endParaRPr>
          </a:p>
        </p:txBody>
      </p:sp>
      <p:sp>
        <p:nvSpPr>
          <p:cNvPr id="72"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endParaRPr b="0" lang="de-DE" sz="3200" spc="-1" strike="noStrike">
              <a:latin typeface="Arial"/>
            </a:endParaRPr>
          </a:p>
        </p:txBody>
      </p:sp>
      <p:sp>
        <p:nvSpPr>
          <p:cNvPr id="73"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de-DE" sz="3200" spc="-1" strike="noStrike">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de-DE" sz="4400" spc="-1" strike="noStrike">
              <a:latin typeface="Arial"/>
            </a:endParaRPr>
          </a:p>
        </p:txBody>
      </p:sp>
      <p:sp>
        <p:nvSpPr>
          <p:cNvPr id="75"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de-DE" sz="3200" spc="-1" strike="noStrike">
              <a:latin typeface="Arial"/>
            </a:endParaRPr>
          </a:p>
        </p:txBody>
      </p:sp>
      <p:sp>
        <p:nvSpPr>
          <p:cNvPr id="76"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de-DE" sz="3200" spc="-1" strike="noStrike">
              <a:latin typeface="Arial"/>
            </a:endParaRPr>
          </a:p>
        </p:txBody>
      </p:sp>
      <p:sp>
        <p:nvSpPr>
          <p:cNvPr id="77"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de-DE" sz="3200" spc="-1" strike="noStrike">
              <a:latin typeface="Arial"/>
            </a:endParaRPr>
          </a:p>
        </p:txBody>
      </p:sp>
      <p:sp>
        <p:nvSpPr>
          <p:cNvPr id="78"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de-DE" sz="3200" spc="-1" strike="noStrike">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de-DE" sz="4400" spc="-1" strike="noStrike">
              <a:latin typeface="Arial"/>
            </a:endParaRPr>
          </a:p>
        </p:txBody>
      </p:sp>
      <p:sp>
        <p:nvSpPr>
          <p:cNvPr id="80"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endParaRPr b="0" lang="de-DE" sz="3200" spc="-1" strike="noStrike">
              <a:latin typeface="Arial"/>
            </a:endParaRPr>
          </a:p>
        </p:txBody>
      </p:sp>
      <p:sp>
        <p:nvSpPr>
          <p:cNvPr id="81"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endParaRPr b="0" lang="de-DE" sz="3200" spc="-1" strike="noStrike">
              <a:latin typeface="Arial"/>
            </a:endParaRPr>
          </a:p>
        </p:txBody>
      </p:sp>
      <p:sp>
        <p:nvSpPr>
          <p:cNvPr id="82"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endParaRPr b="0" lang="de-DE" sz="3200" spc="-1" strike="noStrike">
              <a:latin typeface="Arial"/>
            </a:endParaRPr>
          </a:p>
        </p:txBody>
      </p:sp>
      <p:sp>
        <p:nvSpPr>
          <p:cNvPr id="83"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endParaRPr b="0" lang="de-DE" sz="3200" spc="-1" strike="noStrike">
              <a:latin typeface="Arial"/>
            </a:endParaRPr>
          </a:p>
        </p:txBody>
      </p:sp>
      <p:sp>
        <p:nvSpPr>
          <p:cNvPr id="84"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endParaRPr b="0" lang="de-DE" sz="3200" spc="-1" strike="noStrike">
              <a:latin typeface="Arial"/>
            </a:endParaRPr>
          </a:p>
        </p:txBody>
      </p:sp>
      <p:sp>
        <p:nvSpPr>
          <p:cNvPr id="85"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endParaRPr b="0" lang="de-DE" sz="3200" spc="-1" strike="noStrike">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9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de-DE" sz="4400" spc="-1" strike="noStrike">
              <a:latin typeface="Arial"/>
            </a:endParaRPr>
          </a:p>
        </p:txBody>
      </p:sp>
      <p:sp>
        <p:nvSpPr>
          <p:cNvPr id="98"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buNone/>
            </a:pPr>
            <a:endParaRPr b="0" lang="de-DE"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9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de-DE" sz="4400" spc="-1" strike="noStrike">
              <a:latin typeface="Arial"/>
            </a:endParaRPr>
          </a:p>
        </p:txBody>
      </p:sp>
      <p:sp>
        <p:nvSpPr>
          <p:cNvPr id="100"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endParaRPr b="0" lang="de-DE" sz="3200" spc="-1" strike="noStrike">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0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de-DE" sz="4400" spc="-1" strike="noStrike">
              <a:latin typeface="Arial"/>
            </a:endParaRPr>
          </a:p>
        </p:txBody>
      </p:sp>
      <p:sp>
        <p:nvSpPr>
          <p:cNvPr id="102"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de-DE" sz="3200" spc="-1" strike="noStrike">
              <a:latin typeface="Arial"/>
            </a:endParaRPr>
          </a:p>
        </p:txBody>
      </p:sp>
      <p:sp>
        <p:nvSpPr>
          <p:cNvPr id="103"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de-DE" sz="3200" spc="-1" strike="noStrike">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0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de-DE" sz="4400" spc="-1" strike="noStrike">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de-DE" sz="4400" spc="-1" strike="noStrike">
              <a:latin typeface="Arial"/>
            </a:endParaRPr>
          </a:p>
        </p:txBody>
      </p:sp>
      <p:sp>
        <p:nvSpPr>
          <p:cNvPr id="6"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endParaRPr b="0" lang="de-DE" sz="3200" spc="-1" strike="noStrike">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5"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de-DE"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0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de-DE" sz="4400" spc="-1" strike="noStrike">
              <a:latin typeface="Arial"/>
            </a:endParaRPr>
          </a:p>
        </p:txBody>
      </p:sp>
      <p:sp>
        <p:nvSpPr>
          <p:cNvPr id="107"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de-DE" sz="3200" spc="-1" strike="noStrike">
              <a:latin typeface="Arial"/>
            </a:endParaRPr>
          </a:p>
        </p:txBody>
      </p:sp>
      <p:sp>
        <p:nvSpPr>
          <p:cNvPr id="108"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de-DE" sz="3200" spc="-1" strike="noStrike">
              <a:latin typeface="Arial"/>
            </a:endParaRPr>
          </a:p>
        </p:txBody>
      </p:sp>
      <p:sp>
        <p:nvSpPr>
          <p:cNvPr id="109"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de-DE" sz="3200" spc="-1" strike="noStrike">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1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de-DE" sz="4400" spc="-1" strike="noStrike">
              <a:latin typeface="Arial"/>
            </a:endParaRPr>
          </a:p>
        </p:txBody>
      </p:sp>
      <p:sp>
        <p:nvSpPr>
          <p:cNvPr id="111"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de-DE" sz="3200" spc="-1" strike="noStrike">
              <a:latin typeface="Arial"/>
            </a:endParaRPr>
          </a:p>
        </p:txBody>
      </p:sp>
      <p:sp>
        <p:nvSpPr>
          <p:cNvPr id="112"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de-DE" sz="3200" spc="-1" strike="noStrike">
              <a:latin typeface="Arial"/>
            </a:endParaRPr>
          </a:p>
        </p:txBody>
      </p:sp>
      <p:sp>
        <p:nvSpPr>
          <p:cNvPr id="113"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de-DE" sz="3200" spc="-1" strike="noStrike">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1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de-DE" sz="4400" spc="-1" strike="noStrike">
              <a:latin typeface="Arial"/>
            </a:endParaRPr>
          </a:p>
        </p:txBody>
      </p:sp>
      <p:sp>
        <p:nvSpPr>
          <p:cNvPr id="115"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de-DE" sz="3200" spc="-1" strike="noStrike">
              <a:latin typeface="Arial"/>
            </a:endParaRPr>
          </a:p>
        </p:txBody>
      </p:sp>
      <p:sp>
        <p:nvSpPr>
          <p:cNvPr id="116"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de-DE" sz="3200" spc="-1" strike="noStrike">
              <a:latin typeface="Arial"/>
            </a:endParaRPr>
          </a:p>
        </p:txBody>
      </p:sp>
      <p:sp>
        <p:nvSpPr>
          <p:cNvPr id="117"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de-DE" sz="3200" spc="-1" strike="noStrike">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1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de-DE" sz="4400" spc="-1" strike="noStrike">
              <a:latin typeface="Arial"/>
            </a:endParaRPr>
          </a:p>
        </p:txBody>
      </p:sp>
      <p:sp>
        <p:nvSpPr>
          <p:cNvPr id="119"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endParaRPr b="0" lang="de-DE" sz="3200" spc="-1" strike="noStrike">
              <a:latin typeface="Arial"/>
            </a:endParaRPr>
          </a:p>
        </p:txBody>
      </p:sp>
      <p:sp>
        <p:nvSpPr>
          <p:cNvPr id="120"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de-DE" sz="3200" spc="-1" strike="noStrike">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2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de-DE" sz="4400" spc="-1" strike="noStrike">
              <a:latin typeface="Arial"/>
            </a:endParaRPr>
          </a:p>
        </p:txBody>
      </p:sp>
      <p:sp>
        <p:nvSpPr>
          <p:cNvPr id="122"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de-DE" sz="3200" spc="-1" strike="noStrike">
              <a:latin typeface="Arial"/>
            </a:endParaRPr>
          </a:p>
        </p:txBody>
      </p:sp>
      <p:sp>
        <p:nvSpPr>
          <p:cNvPr id="123"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de-DE" sz="3200" spc="-1" strike="noStrike">
              <a:latin typeface="Arial"/>
            </a:endParaRPr>
          </a:p>
        </p:txBody>
      </p:sp>
      <p:sp>
        <p:nvSpPr>
          <p:cNvPr id="124"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de-DE" sz="3200" spc="-1" strike="noStrike">
              <a:latin typeface="Arial"/>
            </a:endParaRPr>
          </a:p>
        </p:txBody>
      </p:sp>
      <p:sp>
        <p:nvSpPr>
          <p:cNvPr id="125"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de-DE" sz="3200" spc="-1" strike="noStrike">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2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de-DE" sz="4400" spc="-1" strike="noStrike">
              <a:latin typeface="Arial"/>
            </a:endParaRPr>
          </a:p>
        </p:txBody>
      </p:sp>
      <p:sp>
        <p:nvSpPr>
          <p:cNvPr id="127"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endParaRPr b="0" lang="de-DE" sz="3200" spc="-1" strike="noStrike">
              <a:latin typeface="Arial"/>
            </a:endParaRPr>
          </a:p>
        </p:txBody>
      </p:sp>
      <p:sp>
        <p:nvSpPr>
          <p:cNvPr id="128"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endParaRPr b="0" lang="de-DE" sz="3200" spc="-1" strike="noStrike">
              <a:latin typeface="Arial"/>
            </a:endParaRPr>
          </a:p>
        </p:txBody>
      </p:sp>
      <p:sp>
        <p:nvSpPr>
          <p:cNvPr id="129"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endParaRPr b="0" lang="de-DE" sz="3200" spc="-1" strike="noStrike">
              <a:latin typeface="Arial"/>
            </a:endParaRPr>
          </a:p>
        </p:txBody>
      </p:sp>
      <p:sp>
        <p:nvSpPr>
          <p:cNvPr id="130"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endParaRPr b="0" lang="de-DE" sz="3200" spc="-1" strike="noStrike">
              <a:latin typeface="Arial"/>
            </a:endParaRPr>
          </a:p>
        </p:txBody>
      </p:sp>
      <p:sp>
        <p:nvSpPr>
          <p:cNvPr id="131"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endParaRPr b="0" lang="de-DE" sz="3200" spc="-1" strike="noStrike">
              <a:latin typeface="Arial"/>
            </a:endParaRPr>
          </a:p>
        </p:txBody>
      </p:sp>
      <p:sp>
        <p:nvSpPr>
          <p:cNvPr id="132"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endParaRPr b="0" lang="de-DE" sz="3200" spc="-1" strike="noStrike">
              <a:latin typeface="Arial"/>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4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de-DE" sz="4400" spc="-1" strike="noStrike">
              <a:latin typeface="Arial"/>
            </a:endParaRPr>
          </a:p>
        </p:txBody>
      </p:sp>
      <p:sp>
        <p:nvSpPr>
          <p:cNvPr id="145"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buNone/>
            </a:pPr>
            <a:endParaRPr b="0" lang="de-DE" sz="3200" spc="-1" strike="noStrike">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4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de-DE" sz="4400" spc="-1" strike="noStrike">
              <a:latin typeface="Arial"/>
            </a:endParaRPr>
          </a:p>
        </p:txBody>
      </p:sp>
      <p:sp>
        <p:nvSpPr>
          <p:cNvPr id="147"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endParaRPr b="0" lang="de-DE" sz="3200" spc="-1" strike="noStrike">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de-DE" sz="4400" spc="-1" strike="noStrike">
              <a:latin typeface="Arial"/>
            </a:endParaRPr>
          </a:p>
        </p:txBody>
      </p:sp>
      <p:sp>
        <p:nvSpPr>
          <p:cNvPr id="8"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de-DE" sz="3200" spc="-1" strike="noStrike">
              <a:latin typeface="Arial"/>
            </a:endParaRPr>
          </a:p>
        </p:txBody>
      </p:sp>
      <p:sp>
        <p:nvSpPr>
          <p:cNvPr id="9"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de-DE" sz="3200" spc="-1" strike="noStrike">
              <a:latin typeface="Arial"/>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4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de-DE" sz="4400" spc="-1" strike="noStrike">
              <a:latin typeface="Arial"/>
            </a:endParaRPr>
          </a:p>
        </p:txBody>
      </p:sp>
      <p:sp>
        <p:nvSpPr>
          <p:cNvPr id="149"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de-DE" sz="3200" spc="-1" strike="noStrike">
              <a:latin typeface="Arial"/>
            </a:endParaRPr>
          </a:p>
        </p:txBody>
      </p:sp>
      <p:sp>
        <p:nvSpPr>
          <p:cNvPr id="150"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de-DE" sz="3200" spc="-1" strike="noStrike">
              <a:latin typeface="Arial"/>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5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de-DE" sz="4400" spc="-1" strike="noStrike">
              <a:latin typeface="Arial"/>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52"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de-DE" sz="3200" spc="-1" strike="noStrike">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5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de-DE" sz="4400" spc="-1" strike="noStrike">
              <a:latin typeface="Arial"/>
            </a:endParaRPr>
          </a:p>
        </p:txBody>
      </p:sp>
      <p:sp>
        <p:nvSpPr>
          <p:cNvPr id="154"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de-DE" sz="3200" spc="-1" strike="noStrike">
              <a:latin typeface="Arial"/>
            </a:endParaRPr>
          </a:p>
        </p:txBody>
      </p:sp>
      <p:sp>
        <p:nvSpPr>
          <p:cNvPr id="155"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de-DE" sz="3200" spc="-1" strike="noStrike">
              <a:latin typeface="Arial"/>
            </a:endParaRPr>
          </a:p>
        </p:txBody>
      </p:sp>
      <p:sp>
        <p:nvSpPr>
          <p:cNvPr id="156"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de-DE" sz="3200" spc="-1" strike="noStrike">
              <a:latin typeface="Arial"/>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5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de-DE" sz="4400" spc="-1" strike="noStrike">
              <a:latin typeface="Arial"/>
            </a:endParaRPr>
          </a:p>
        </p:txBody>
      </p:sp>
      <p:sp>
        <p:nvSpPr>
          <p:cNvPr id="158"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de-DE" sz="3200" spc="-1" strike="noStrike">
              <a:latin typeface="Arial"/>
            </a:endParaRPr>
          </a:p>
        </p:txBody>
      </p:sp>
      <p:sp>
        <p:nvSpPr>
          <p:cNvPr id="159"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de-DE" sz="3200" spc="-1" strike="noStrike">
              <a:latin typeface="Arial"/>
            </a:endParaRPr>
          </a:p>
        </p:txBody>
      </p:sp>
      <p:sp>
        <p:nvSpPr>
          <p:cNvPr id="160"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de-DE" sz="3200" spc="-1" strike="noStrike">
              <a:latin typeface="Arial"/>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6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de-DE" sz="4400" spc="-1" strike="noStrike">
              <a:latin typeface="Arial"/>
            </a:endParaRPr>
          </a:p>
        </p:txBody>
      </p:sp>
      <p:sp>
        <p:nvSpPr>
          <p:cNvPr id="162"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de-DE" sz="3200" spc="-1" strike="noStrike">
              <a:latin typeface="Arial"/>
            </a:endParaRPr>
          </a:p>
        </p:txBody>
      </p:sp>
      <p:sp>
        <p:nvSpPr>
          <p:cNvPr id="163"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de-DE" sz="3200" spc="-1" strike="noStrike">
              <a:latin typeface="Arial"/>
            </a:endParaRPr>
          </a:p>
        </p:txBody>
      </p:sp>
      <p:sp>
        <p:nvSpPr>
          <p:cNvPr id="164"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de-DE" sz="3200" spc="-1" strike="noStrike">
              <a:latin typeface="Arial"/>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6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de-DE" sz="4400" spc="-1" strike="noStrike">
              <a:latin typeface="Arial"/>
            </a:endParaRPr>
          </a:p>
        </p:txBody>
      </p:sp>
      <p:sp>
        <p:nvSpPr>
          <p:cNvPr id="166"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endParaRPr b="0" lang="de-DE" sz="3200" spc="-1" strike="noStrike">
              <a:latin typeface="Arial"/>
            </a:endParaRPr>
          </a:p>
        </p:txBody>
      </p:sp>
      <p:sp>
        <p:nvSpPr>
          <p:cNvPr id="167"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de-DE" sz="3200" spc="-1" strike="noStrike">
              <a:latin typeface="Arial"/>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6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de-DE" sz="4400" spc="-1" strike="noStrike">
              <a:latin typeface="Arial"/>
            </a:endParaRPr>
          </a:p>
        </p:txBody>
      </p:sp>
      <p:sp>
        <p:nvSpPr>
          <p:cNvPr id="169"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de-DE" sz="3200" spc="-1" strike="noStrike">
              <a:latin typeface="Arial"/>
            </a:endParaRPr>
          </a:p>
        </p:txBody>
      </p:sp>
      <p:sp>
        <p:nvSpPr>
          <p:cNvPr id="170"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de-DE" sz="3200" spc="-1" strike="noStrike">
              <a:latin typeface="Arial"/>
            </a:endParaRPr>
          </a:p>
        </p:txBody>
      </p:sp>
      <p:sp>
        <p:nvSpPr>
          <p:cNvPr id="171"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de-DE" sz="3200" spc="-1" strike="noStrike">
              <a:latin typeface="Arial"/>
            </a:endParaRPr>
          </a:p>
        </p:txBody>
      </p:sp>
      <p:sp>
        <p:nvSpPr>
          <p:cNvPr id="172"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de-DE" sz="3200" spc="-1" strike="noStrike">
              <a:latin typeface="Arial"/>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7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de-DE" sz="4400" spc="-1" strike="noStrike">
              <a:latin typeface="Arial"/>
            </a:endParaRPr>
          </a:p>
        </p:txBody>
      </p:sp>
      <p:sp>
        <p:nvSpPr>
          <p:cNvPr id="174"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endParaRPr b="0" lang="de-DE" sz="3200" spc="-1" strike="noStrike">
              <a:latin typeface="Arial"/>
            </a:endParaRPr>
          </a:p>
        </p:txBody>
      </p:sp>
      <p:sp>
        <p:nvSpPr>
          <p:cNvPr id="175"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endParaRPr b="0" lang="de-DE" sz="3200" spc="-1" strike="noStrike">
              <a:latin typeface="Arial"/>
            </a:endParaRPr>
          </a:p>
        </p:txBody>
      </p:sp>
      <p:sp>
        <p:nvSpPr>
          <p:cNvPr id="176"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endParaRPr b="0" lang="de-DE" sz="3200" spc="-1" strike="noStrike">
              <a:latin typeface="Arial"/>
            </a:endParaRPr>
          </a:p>
        </p:txBody>
      </p:sp>
      <p:sp>
        <p:nvSpPr>
          <p:cNvPr id="177"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endParaRPr b="0" lang="de-DE" sz="3200" spc="-1" strike="noStrike">
              <a:latin typeface="Arial"/>
            </a:endParaRPr>
          </a:p>
        </p:txBody>
      </p:sp>
      <p:sp>
        <p:nvSpPr>
          <p:cNvPr id="178"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endParaRPr b="0" lang="de-DE" sz="3200" spc="-1" strike="noStrike">
              <a:latin typeface="Arial"/>
            </a:endParaRPr>
          </a:p>
        </p:txBody>
      </p:sp>
      <p:sp>
        <p:nvSpPr>
          <p:cNvPr id="179"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endParaRPr b="0" lang="de-DE" sz="3200" spc="-1" strike="noStrike">
              <a:latin typeface="Arial"/>
            </a:endParaRPr>
          </a:p>
        </p:txBody>
      </p:sp>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de-DE" sz="4400" spc="-1" strike="noStrike">
              <a:latin typeface="Arial"/>
            </a:endParaRP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9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de-DE" sz="4400" spc="-1" strike="noStrike">
              <a:latin typeface="Arial"/>
            </a:endParaRPr>
          </a:p>
        </p:txBody>
      </p:sp>
      <p:sp>
        <p:nvSpPr>
          <p:cNvPr id="192"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buNone/>
            </a:pPr>
            <a:endParaRPr b="0" lang="de-DE" sz="3200" spc="-1" strike="noStrike">
              <a:latin typeface="Arial"/>
            </a:endParaRPr>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9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de-DE" sz="4400" spc="-1" strike="noStrike">
              <a:latin typeface="Arial"/>
            </a:endParaRPr>
          </a:p>
        </p:txBody>
      </p:sp>
      <p:sp>
        <p:nvSpPr>
          <p:cNvPr id="194"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endParaRPr b="0" lang="de-DE" sz="3200" spc="-1" strike="noStrike">
              <a:latin typeface="Arial"/>
            </a:endParaRPr>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9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de-DE" sz="4400" spc="-1" strike="noStrike">
              <a:latin typeface="Arial"/>
            </a:endParaRPr>
          </a:p>
        </p:txBody>
      </p:sp>
      <p:sp>
        <p:nvSpPr>
          <p:cNvPr id="196"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de-DE" sz="3200" spc="-1" strike="noStrike">
              <a:latin typeface="Arial"/>
            </a:endParaRPr>
          </a:p>
        </p:txBody>
      </p:sp>
      <p:sp>
        <p:nvSpPr>
          <p:cNvPr id="197"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de-DE" sz="3200" spc="-1" strike="noStrike">
              <a:latin typeface="Arial"/>
            </a:endParaRPr>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9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de-DE" sz="4400" spc="-1" strike="noStrike">
              <a:latin typeface="Arial"/>
            </a:endParaRPr>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99"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de-DE" sz="3200" spc="-1" strike="noStrike">
              <a:latin typeface="Arial"/>
            </a:endParaRPr>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0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de-DE" sz="4400" spc="-1" strike="noStrike">
              <a:latin typeface="Arial"/>
            </a:endParaRPr>
          </a:p>
        </p:txBody>
      </p:sp>
      <p:sp>
        <p:nvSpPr>
          <p:cNvPr id="201"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de-DE" sz="3200" spc="-1" strike="noStrike">
              <a:latin typeface="Arial"/>
            </a:endParaRPr>
          </a:p>
        </p:txBody>
      </p:sp>
      <p:sp>
        <p:nvSpPr>
          <p:cNvPr id="202"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de-DE" sz="3200" spc="-1" strike="noStrike">
              <a:latin typeface="Arial"/>
            </a:endParaRPr>
          </a:p>
        </p:txBody>
      </p:sp>
      <p:sp>
        <p:nvSpPr>
          <p:cNvPr id="203"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de-DE" sz="3200" spc="-1" strike="noStrike">
              <a:latin typeface="Arial"/>
            </a:endParaRPr>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0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de-DE" sz="4400" spc="-1" strike="noStrike">
              <a:latin typeface="Arial"/>
            </a:endParaRPr>
          </a:p>
        </p:txBody>
      </p:sp>
      <p:sp>
        <p:nvSpPr>
          <p:cNvPr id="205"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de-DE" sz="3200" spc="-1" strike="noStrike">
              <a:latin typeface="Arial"/>
            </a:endParaRPr>
          </a:p>
        </p:txBody>
      </p:sp>
      <p:sp>
        <p:nvSpPr>
          <p:cNvPr id="206"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de-DE" sz="3200" spc="-1" strike="noStrike">
              <a:latin typeface="Arial"/>
            </a:endParaRPr>
          </a:p>
        </p:txBody>
      </p:sp>
      <p:sp>
        <p:nvSpPr>
          <p:cNvPr id="207"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de-DE" sz="3200" spc="-1" strike="noStrike">
              <a:latin typeface="Arial"/>
            </a:endParaRPr>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0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de-DE" sz="4400" spc="-1" strike="noStrike">
              <a:latin typeface="Arial"/>
            </a:endParaRPr>
          </a:p>
        </p:txBody>
      </p:sp>
      <p:sp>
        <p:nvSpPr>
          <p:cNvPr id="209"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de-DE" sz="3200" spc="-1" strike="noStrike">
              <a:latin typeface="Arial"/>
            </a:endParaRPr>
          </a:p>
        </p:txBody>
      </p:sp>
      <p:sp>
        <p:nvSpPr>
          <p:cNvPr id="210"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de-DE" sz="3200" spc="-1" strike="noStrike">
              <a:latin typeface="Arial"/>
            </a:endParaRPr>
          </a:p>
        </p:txBody>
      </p:sp>
      <p:sp>
        <p:nvSpPr>
          <p:cNvPr id="211"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de-DE" sz="3200" spc="-1" strike="noStrike">
              <a:latin typeface="Arial"/>
            </a:endParaRPr>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1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de-DE" sz="4400" spc="-1" strike="noStrike">
              <a:latin typeface="Arial"/>
            </a:endParaRPr>
          </a:p>
        </p:txBody>
      </p:sp>
      <p:sp>
        <p:nvSpPr>
          <p:cNvPr id="213"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endParaRPr b="0" lang="de-DE" sz="3200" spc="-1" strike="noStrike">
              <a:latin typeface="Arial"/>
            </a:endParaRPr>
          </a:p>
        </p:txBody>
      </p:sp>
      <p:sp>
        <p:nvSpPr>
          <p:cNvPr id="214"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de-DE" sz="3200" spc="-1" strike="noStrike">
              <a:latin typeface="Arial"/>
            </a:endParaRPr>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1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de-DE" sz="4400" spc="-1" strike="noStrike">
              <a:latin typeface="Arial"/>
            </a:endParaRPr>
          </a:p>
        </p:txBody>
      </p:sp>
      <p:sp>
        <p:nvSpPr>
          <p:cNvPr id="216"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de-DE" sz="3200" spc="-1" strike="noStrike">
              <a:latin typeface="Arial"/>
            </a:endParaRPr>
          </a:p>
        </p:txBody>
      </p:sp>
      <p:sp>
        <p:nvSpPr>
          <p:cNvPr id="217"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de-DE" sz="3200" spc="-1" strike="noStrike">
              <a:latin typeface="Arial"/>
            </a:endParaRPr>
          </a:p>
        </p:txBody>
      </p:sp>
      <p:sp>
        <p:nvSpPr>
          <p:cNvPr id="218"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de-DE" sz="3200" spc="-1" strike="noStrike">
              <a:latin typeface="Arial"/>
            </a:endParaRPr>
          </a:p>
        </p:txBody>
      </p:sp>
      <p:sp>
        <p:nvSpPr>
          <p:cNvPr id="219"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de-DE" sz="3200" spc="-1" strike="noStrike">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1"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de-DE" sz="3200" spc="-1" strike="noStrike">
              <a:latin typeface="Arial"/>
            </a:endParaRPr>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2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de-DE" sz="4400" spc="-1" strike="noStrike">
              <a:latin typeface="Arial"/>
            </a:endParaRPr>
          </a:p>
        </p:txBody>
      </p:sp>
      <p:sp>
        <p:nvSpPr>
          <p:cNvPr id="221"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endParaRPr b="0" lang="de-DE" sz="3200" spc="-1" strike="noStrike">
              <a:latin typeface="Arial"/>
            </a:endParaRPr>
          </a:p>
        </p:txBody>
      </p:sp>
      <p:sp>
        <p:nvSpPr>
          <p:cNvPr id="222"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endParaRPr b="0" lang="de-DE" sz="3200" spc="-1" strike="noStrike">
              <a:latin typeface="Arial"/>
            </a:endParaRPr>
          </a:p>
        </p:txBody>
      </p:sp>
      <p:sp>
        <p:nvSpPr>
          <p:cNvPr id="223"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endParaRPr b="0" lang="de-DE" sz="3200" spc="-1" strike="noStrike">
              <a:latin typeface="Arial"/>
            </a:endParaRPr>
          </a:p>
        </p:txBody>
      </p:sp>
      <p:sp>
        <p:nvSpPr>
          <p:cNvPr id="224"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endParaRPr b="0" lang="de-DE" sz="3200" spc="-1" strike="noStrike">
              <a:latin typeface="Arial"/>
            </a:endParaRPr>
          </a:p>
        </p:txBody>
      </p:sp>
      <p:sp>
        <p:nvSpPr>
          <p:cNvPr id="225"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endParaRPr b="0" lang="de-DE" sz="3200" spc="-1" strike="noStrike">
              <a:latin typeface="Arial"/>
            </a:endParaRPr>
          </a:p>
        </p:txBody>
      </p:sp>
      <p:sp>
        <p:nvSpPr>
          <p:cNvPr id="226"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endParaRPr b="0" lang="de-DE" sz="3200" spc="-1" strike="noStrike">
              <a:latin typeface="Arial"/>
            </a:endParaRPr>
          </a:p>
        </p:txBody>
      </p:sp>
    </p:spTree>
  </p:cSld>
</p:sldLayout>
</file>

<file path=ppt/slideLayouts/slideLayout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3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de-DE" sz="4400" spc="-1" strike="noStrike">
              <a:latin typeface="Arial"/>
            </a:endParaRPr>
          </a:p>
        </p:txBody>
      </p:sp>
      <p:sp>
        <p:nvSpPr>
          <p:cNvPr id="239"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buNone/>
            </a:pPr>
            <a:endParaRPr b="0" lang="de-DE" sz="3200" spc="-1" strike="noStrike">
              <a:latin typeface="Arial"/>
            </a:endParaRPr>
          </a:p>
        </p:txBody>
      </p:sp>
    </p:spTree>
  </p:cSld>
</p:sldLayout>
</file>

<file path=ppt/slideLayouts/slideLayout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4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de-DE" sz="4400" spc="-1" strike="noStrike">
              <a:latin typeface="Arial"/>
            </a:endParaRPr>
          </a:p>
        </p:txBody>
      </p:sp>
      <p:sp>
        <p:nvSpPr>
          <p:cNvPr id="241"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endParaRPr b="0" lang="de-DE" sz="3200" spc="-1" strike="noStrike">
              <a:latin typeface="Arial"/>
            </a:endParaRPr>
          </a:p>
        </p:txBody>
      </p:sp>
    </p:spTree>
  </p:cSld>
</p:sldLayout>
</file>

<file path=ppt/slideLayouts/slideLayout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4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de-DE" sz="4400" spc="-1" strike="noStrike">
              <a:latin typeface="Arial"/>
            </a:endParaRPr>
          </a:p>
        </p:txBody>
      </p:sp>
      <p:sp>
        <p:nvSpPr>
          <p:cNvPr id="243"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de-DE" sz="3200" spc="-1" strike="noStrike">
              <a:latin typeface="Arial"/>
            </a:endParaRPr>
          </a:p>
        </p:txBody>
      </p:sp>
      <p:sp>
        <p:nvSpPr>
          <p:cNvPr id="244"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de-DE" sz="3200" spc="-1" strike="noStrike">
              <a:latin typeface="Arial"/>
            </a:endParaRPr>
          </a:p>
        </p:txBody>
      </p:sp>
    </p:spTree>
  </p:cSld>
</p:sldLayout>
</file>

<file path=ppt/slideLayouts/slideLayout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4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de-DE" sz="4400" spc="-1" strike="noStrike">
              <a:latin typeface="Arial"/>
            </a:endParaRPr>
          </a:p>
        </p:txBody>
      </p:sp>
    </p:spTree>
  </p:cSld>
</p:sldLayout>
</file>

<file path=ppt/slideLayouts/slideLayout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46"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de-DE" sz="3200" spc="-1" strike="noStrike">
              <a:latin typeface="Arial"/>
            </a:endParaRPr>
          </a:p>
        </p:txBody>
      </p:sp>
    </p:spTree>
  </p:cSld>
</p:sldLayout>
</file>

<file path=ppt/slideLayouts/slideLayout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4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de-DE" sz="4400" spc="-1" strike="noStrike">
              <a:latin typeface="Arial"/>
            </a:endParaRPr>
          </a:p>
        </p:txBody>
      </p:sp>
      <p:sp>
        <p:nvSpPr>
          <p:cNvPr id="248"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de-DE" sz="3200" spc="-1" strike="noStrike">
              <a:latin typeface="Arial"/>
            </a:endParaRPr>
          </a:p>
        </p:txBody>
      </p:sp>
      <p:sp>
        <p:nvSpPr>
          <p:cNvPr id="249"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de-DE" sz="3200" spc="-1" strike="noStrike">
              <a:latin typeface="Arial"/>
            </a:endParaRPr>
          </a:p>
        </p:txBody>
      </p:sp>
      <p:sp>
        <p:nvSpPr>
          <p:cNvPr id="250"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de-DE" sz="3200" spc="-1" strike="noStrike">
              <a:latin typeface="Arial"/>
            </a:endParaRPr>
          </a:p>
        </p:txBody>
      </p:sp>
    </p:spTree>
  </p:cSld>
</p:sldLayout>
</file>

<file path=ppt/slideLayouts/slideLayout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5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de-DE" sz="4400" spc="-1" strike="noStrike">
              <a:latin typeface="Arial"/>
            </a:endParaRPr>
          </a:p>
        </p:txBody>
      </p:sp>
      <p:sp>
        <p:nvSpPr>
          <p:cNvPr id="252"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de-DE" sz="3200" spc="-1" strike="noStrike">
              <a:latin typeface="Arial"/>
            </a:endParaRPr>
          </a:p>
        </p:txBody>
      </p:sp>
      <p:sp>
        <p:nvSpPr>
          <p:cNvPr id="253"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de-DE" sz="3200" spc="-1" strike="noStrike">
              <a:latin typeface="Arial"/>
            </a:endParaRPr>
          </a:p>
        </p:txBody>
      </p:sp>
      <p:sp>
        <p:nvSpPr>
          <p:cNvPr id="254"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de-DE" sz="3200" spc="-1" strike="noStrike">
              <a:latin typeface="Arial"/>
            </a:endParaRPr>
          </a:p>
        </p:txBody>
      </p:sp>
    </p:spTree>
  </p:cSld>
</p:sldLayout>
</file>

<file path=ppt/slideLayouts/slideLayout6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5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de-DE" sz="4400" spc="-1" strike="noStrike">
              <a:latin typeface="Arial"/>
            </a:endParaRPr>
          </a:p>
        </p:txBody>
      </p:sp>
      <p:sp>
        <p:nvSpPr>
          <p:cNvPr id="256"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de-DE" sz="3200" spc="-1" strike="noStrike">
              <a:latin typeface="Arial"/>
            </a:endParaRPr>
          </a:p>
        </p:txBody>
      </p:sp>
      <p:sp>
        <p:nvSpPr>
          <p:cNvPr id="257"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de-DE" sz="3200" spc="-1" strike="noStrike">
              <a:latin typeface="Arial"/>
            </a:endParaRPr>
          </a:p>
        </p:txBody>
      </p:sp>
      <p:sp>
        <p:nvSpPr>
          <p:cNvPr id="258"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de-DE"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de-DE" sz="4400" spc="-1" strike="noStrike">
              <a:latin typeface="Arial"/>
            </a:endParaRPr>
          </a:p>
        </p:txBody>
      </p:sp>
      <p:sp>
        <p:nvSpPr>
          <p:cNvPr id="13"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de-DE" sz="3200" spc="-1" strike="noStrike">
              <a:latin typeface="Arial"/>
            </a:endParaRPr>
          </a:p>
        </p:txBody>
      </p:sp>
      <p:sp>
        <p:nvSpPr>
          <p:cNvPr id="14"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de-DE" sz="3200" spc="-1" strike="noStrike">
              <a:latin typeface="Arial"/>
            </a:endParaRPr>
          </a:p>
        </p:txBody>
      </p:sp>
      <p:sp>
        <p:nvSpPr>
          <p:cNvPr id="15"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de-DE" sz="3200" spc="-1" strike="noStrike">
              <a:latin typeface="Arial"/>
            </a:endParaRPr>
          </a:p>
        </p:txBody>
      </p:sp>
    </p:spTree>
  </p:cSld>
</p:sldLayout>
</file>

<file path=ppt/slideLayouts/slideLayout7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5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de-DE" sz="4400" spc="-1" strike="noStrike">
              <a:latin typeface="Arial"/>
            </a:endParaRPr>
          </a:p>
        </p:txBody>
      </p:sp>
      <p:sp>
        <p:nvSpPr>
          <p:cNvPr id="260"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endParaRPr b="0" lang="de-DE" sz="3200" spc="-1" strike="noStrike">
              <a:latin typeface="Arial"/>
            </a:endParaRPr>
          </a:p>
        </p:txBody>
      </p:sp>
      <p:sp>
        <p:nvSpPr>
          <p:cNvPr id="261"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de-DE" sz="3200" spc="-1" strike="noStrike">
              <a:latin typeface="Arial"/>
            </a:endParaRPr>
          </a:p>
        </p:txBody>
      </p:sp>
    </p:spTree>
  </p:cSld>
</p:sldLayout>
</file>

<file path=ppt/slideLayouts/slideLayout7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6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de-DE" sz="4400" spc="-1" strike="noStrike">
              <a:latin typeface="Arial"/>
            </a:endParaRPr>
          </a:p>
        </p:txBody>
      </p:sp>
      <p:sp>
        <p:nvSpPr>
          <p:cNvPr id="263"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de-DE" sz="3200" spc="-1" strike="noStrike">
              <a:latin typeface="Arial"/>
            </a:endParaRPr>
          </a:p>
        </p:txBody>
      </p:sp>
      <p:sp>
        <p:nvSpPr>
          <p:cNvPr id="264"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de-DE" sz="3200" spc="-1" strike="noStrike">
              <a:latin typeface="Arial"/>
            </a:endParaRPr>
          </a:p>
        </p:txBody>
      </p:sp>
      <p:sp>
        <p:nvSpPr>
          <p:cNvPr id="265"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de-DE" sz="3200" spc="-1" strike="noStrike">
              <a:latin typeface="Arial"/>
            </a:endParaRPr>
          </a:p>
        </p:txBody>
      </p:sp>
      <p:sp>
        <p:nvSpPr>
          <p:cNvPr id="266"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de-DE" sz="3200" spc="-1" strike="noStrike">
              <a:latin typeface="Arial"/>
            </a:endParaRPr>
          </a:p>
        </p:txBody>
      </p:sp>
    </p:spTree>
  </p:cSld>
</p:sldLayout>
</file>

<file path=ppt/slideLayouts/slideLayout7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6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de-DE" sz="4400" spc="-1" strike="noStrike">
              <a:latin typeface="Arial"/>
            </a:endParaRPr>
          </a:p>
        </p:txBody>
      </p:sp>
      <p:sp>
        <p:nvSpPr>
          <p:cNvPr id="268"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endParaRPr b="0" lang="de-DE" sz="3200" spc="-1" strike="noStrike">
              <a:latin typeface="Arial"/>
            </a:endParaRPr>
          </a:p>
        </p:txBody>
      </p:sp>
      <p:sp>
        <p:nvSpPr>
          <p:cNvPr id="269"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endParaRPr b="0" lang="de-DE" sz="3200" spc="-1" strike="noStrike">
              <a:latin typeface="Arial"/>
            </a:endParaRPr>
          </a:p>
        </p:txBody>
      </p:sp>
      <p:sp>
        <p:nvSpPr>
          <p:cNvPr id="270"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endParaRPr b="0" lang="de-DE" sz="3200" spc="-1" strike="noStrike">
              <a:latin typeface="Arial"/>
            </a:endParaRPr>
          </a:p>
        </p:txBody>
      </p:sp>
      <p:sp>
        <p:nvSpPr>
          <p:cNvPr id="271"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endParaRPr b="0" lang="de-DE" sz="3200" spc="-1" strike="noStrike">
              <a:latin typeface="Arial"/>
            </a:endParaRPr>
          </a:p>
        </p:txBody>
      </p:sp>
      <p:sp>
        <p:nvSpPr>
          <p:cNvPr id="272"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endParaRPr b="0" lang="de-DE" sz="3200" spc="-1" strike="noStrike">
              <a:latin typeface="Arial"/>
            </a:endParaRPr>
          </a:p>
        </p:txBody>
      </p:sp>
      <p:sp>
        <p:nvSpPr>
          <p:cNvPr id="273"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endParaRPr b="0" lang="de-DE" sz="3200" spc="-1" strike="noStrike">
              <a:latin typeface="Arial"/>
            </a:endParaRPr>
          </a:p>
        </p:txBody>
      </p:sp>
    </p:spTree>
  </p:cSld>
</p:sldLayout>
</file>

<file path=ppt/slideLayouts/slideLayout7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7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8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de-DE" sz="4400" spc="-1" strike="noStrike">
              <a:latin typeface="Arial"/>
            </a:endParaRPr>
          </a:p>
        </p:txBody>
      </p:sp>
      <p:sp>
        <p:nvSpPr>
          <p:cNvPr id="286"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buNone/>
            </a:pPr>
            <a:endParaRPr b="0" lang="de-DE" sz="3200" spc="-1" strike="noStrike">
              <a:latin typeface="Arial"/>
            </a:endParaRPr>
          </a:p>
        </p:txBody>
      </p:sp>
    </p:spTree>
  </p:cSld>
</p:sldLayout>
</file>

<file path=ppt/slideLayouts/slideLayout7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8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de-DE" sz="4400" spc="-1" strike="noStrike">
              <a:latin typeface="Arial"/>
            </a:endParaRPr>
          </a:p>
        </p:txBody>
      </p:sp>
      <p:sp>
        <p:nvSpPr>
          <p:cNvPr id="288"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endParaRPr b="0" lang="de-DE" sz="3200" spc="-1" strike="noStrike">
              <a:latin typeface="Arial"/>
            </a:endParaRPr>
          </a:p>
        </p:txBody>
      </p:sp>
    </p:spTree>
  </p:cSld>
</p:sldLayout>
</file>

<file path=ppt/slideLayouts/slideLayout7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8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de-DE" sz="4400" spc="-1" strike="noStrike">
              <a:latin typeface="Arial"/>
            </a:endParaRPr>
          </a:p>
        </p:txBody>
      </p:sp>
      <p:sp>
        <p:nvSpPr>
          <p:cNvPr id="290"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de-DE" sz="3200" spc="-1" strike="noStrike">
              <a:latin typeface="Arial"/>
            </a:endParaRPr>
          </a:p>
        </p:txBody>
      </p:sp>
      <p:sp>
        <p:nvSpPr>
          <p:cNvPr id="291"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de-DE" sz="3200" spc="-1" strike="noStrike">
              <a:latin typeface="Arial"/>
            </a:endParaRPr>
          </a:p>
        </p:txBody>
      </p:sp>
    </p:spTree>
  </p:cSld>
</p:sldLayout>
</file>

<file path=ppt/slideLayouts/slideLayout7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9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de-DE" sz="4400" spc="-1" strike="noStrike">
              <a:latin typeface="Arial"/>
            </a:endParaRPr>
          </a:p>
        </p:txBody>
      </p:sp>
    </p:spTree>
  </p:cSld>
</p:sldLayout>
</file>

<file path=ppt/slideLayouts/slideLayout7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93"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de-DE" sz="3200" spc="-1" strike="noStrike">
              <a:latin typeface="Arial"/>
            </a:endParaRPr>
          </a:p>
        </p:txBody>
      </p:sp>
    </p:spTree>
  </p:cSld>
</p:sldLayout>
</file>

<file path=ppt/slideLayouts/slideLayout7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9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de-DE" sz="4400" spc="-1" strike="noStrike">
              <a:latin typeface="Arial"/>
            </a:endParaRPr>
          </a:p>
        </p:txBody>
      </p:sp>
      <p:sp>
        <p:nvSpPr>
          <p:cNvPr id="295"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de-DE" sz="3200" spc="-1" strike="noStrike">
              <a:latin typeface="Arial"/>
            </a:endParaRPr>
          </a:p>
        </p:txBody>
      </p:sp>
      <p:sp>
        <p:nvSpPr>
          <p:cNvPr id="296"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de-DE" sz="3200" spc="-1" strike="noStrike">
              <a:latin typeface="Arial"/>
            </a:endParaRPr>
          </a:p>
        </p:txBody>
      </p:sp>
      <p:sp>
        <p:nvSpPr>
          <p:cNvPr id="297"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de-DE" sz="3200" spc="-1" strike="noStrike">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de-DE" sz="4400" spc="-1" strike="noStrike">
              <a:latin typeface="Arial"/>
            </a:endParaRPr>
          </a:p>
        </p:txBody>
      </p:sp>
      <p:sp>
        <p:nvSpPr>
          <p:cNvPr id="17"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de-DE" sz="3200" spc="-1" strike="noStrike">
              <a:latin typeface="Arial"/>
            </a:endParaRPr>
          </a:p>
        </p:txBody>
      </p:sp>
      <p:sp>
        <p:nvSpPr>
          <p:cNvPr id="18"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de-DE" sz="3200" spc="-1" strike="noStrike">
              <a:latin typeface="Arial"/>
            </a:endParaRPr>
          </a:p>
        </p:txBody>
      </p:sp>
      <p:sp>
        <p:nvSpPr>
          <p:cNvPr id="19"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de-DE" sz="3200" spc="-1" strike="noStrike">
              <a:latin typeface="Arial"/>
            </a:endParaRPr>
          </a:p>
        </p:txBody>
      </p:sp>
    </p:spTree>
  </p:cSld>
</p:sldLayout>
</file>

<file path=ppt/slideLayouts/slideLayout8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9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de-DE" sz="4400" spc="-1" strike="noStrike">
              <a:latin typeface="Arial"/>
            </a:endParaRPr>
          </a:p>
        </p:txBody>
      </p:sp>
      <p:sp>
        <p:nvSpPr>
          <p:cNvPr id="299"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de-DE" sz="3200" spc="-1" strike="noStrike">
              <a:latin typeface="Arial"/>
            </a:endParaRPr>
          </a:p>
        </p:txBody>
      </p:sp>
      <p:sp>
        <p:nvSpPr>
          <p:cNvPr id="300"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de-DE" sz="3200" spc="-1" strike="noStrike">
              <a:latin typeface="Arial"/>
            </a:endParaRPr>
          </a:p>
        </p:txBody>
      </p:sp>
      <p:sp>
        <p:nvSpPr>
          <p:cNvPr id="301"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de-DE" sz="3200" spc="-1" strike="noStrike">
              <a:latin typeface="Arial"/>
            </a:endParaRPr>
          </a:p>
        </p:txBody>
      </p:sp>
    </p:spTree>
  </p:cSld>
</p:sldLayout>
</file>

<file path=ppt/slideLayouts/slideLayout8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0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de-DE" sz="4400" spc="-1" strike="noStrike">
              <a:latin typeface="Arial"/>
            </a:endParaRPr>
          </a:p>
        </p:txBody>
      </p:sp>
      <p:sp>
        <p:nvSpPr>
          <p:cNvPr id="303"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de-DE" sz="3200" spc="-1" strike="noStrike">
              <a:latin typeface="Arial"/>
            </a:endParaRPr>
          </a:p>
        </p:txBody>
      </p:sp>
      <p:sp>
        <p:nvSpPr>
          <p:cNvPr id="304"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de-DE" sz="3200" spc="-1" strike="noStrike">
              <a:latin typeface="Arial"/>
            </a:endParaRPr>
          </a:p>
        </p:txBody>
      </p:sp>
      <p:sp>
        <p:nvSpPr>
          <p:cNvPr id="305"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de-DE" sz="3200" spc="-1" strike="noStrike">
              <a:latin typeface="Arial"/>
            </a:endParaRPr>
          </a:p>
        </p:txBody>
      </p:sp>
    </p:spTree>
  </p:cSld>
</p:sldLayout>
</file>

<file path=ppt/slideLayouts/slideLayout8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0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de-DE" sz="4400" spc="-1" strike="noStrike">
              <a:latin typeface="Arial"/>
            </a:endParaRPr>
          </a:p>
        </p:txBody>
      </p:sp>
      <p:sp>
        <p:nvSpPr>
          <p:cNvPr id="307"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endParaRPr b="0" lang="de-DE" sz="3200" spc="-1" strike="noStrike">
              <a:latin typeface="Arial"/>
            </a:endParaRPr>
          </a:p>
        </p:txBody>
      </p:sp>
      <p:sp>
        <p:nvSpPr>
          <p:cNvPr id="308"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de-DE" sz="3200" spc="-1" strike="noStrike">
              <a:latin typeface="Arial"/>
            </a:endParaRPr>
          </a:p>
        </p:txBody>
      </p:sp>
    </p:spTree>
  </p:cSld>
</p:sldLayout>
</file>

<file path=ppt/slideLayouts/slideLayout8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0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de-DE" sz="4400" spc="-1" strike="noStrike">
              <a:latin typeface="Arial"/>
            </a:endParaRPr>
          </a:p>
        </p:txBody>
      </p:sp>
      <p:sp>
        <p:nvSpPr>
          <p:cNvPr id="310"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de-DE" sz="3200" spc="-1" strike="noStrike">
              <a:latin typeface="Arial"/>
            </a:endParaRPr>
          </a:p>
        </p:txBody>
      </p:sp>
      <p:sp>
        <p:nvSpPr>
          <p:cNvPr id="311"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de-DE" sz="3200" spc="-1" strike="noStrike">
              <a:latin typeface="Arial"/>
            </a:endParaRPr>
          </a:p>
        </p:txBody>
      </p:sp>
      <p:sp>
        <p:nvSpPr>
          <p:cNvPr id="312"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de-DE" sz="3200" spc="-1" strike="noStrike">
              <a:latin typeface="Arial"/>
            </a:endParaRPr>
          </a:p>
        </p:txBody>
      </p:sp>
      <p:sp>
        <p:nvSpPr>
          <p:cNvPr id="313"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de-DE" sz="3200" spc="-1" strike="noStrike">
              <a:latin typeface="Arial"/>
            </a:endParaRPr>
          </a:p>
        </p:txBody>
      </p:sp>
    </p:spTree>
  </p:cSld>
</p:sldLayout>
</file>

<file path=ppt/slideLayouts/slideLayout8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1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de-DE" sz="4400" spc="-1" strike="noStrike">
              <a:latin typeface="Arial"/>
            </a:endParaRPr>
          </a:p>
        </p:txBody>
      </p:sp>
      <p:sp>
        <p:nvSpPr>
          <p:cNvPr id="315"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endParaRPr b="0" lang="de-DE" sz="3200" spc="-1" strike="noStrike">
              <a:latin typeface="Arial"/>
            </a:endParaRPr>
          </a:p>
        </p:txBody>
      </p:sp>
      <p:sp>
        <p:nvSpPr>
          <p:cNvPr id="316"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endParaRPr b="0" lang="de-DE" sz="3200" spc="-1" strike="noStrike">
              <a:latin typeface="Arial"/>
            </a:endParaRPr>
          </a:p>
        </p:txBody>
      </p:sp>
      <p:sp>
        <p:nvSpPr>
          <p:cNvPr id="317"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endParaRPr b="0" lang="de-DE" sz="3200" spc="-1" strike="noStrike">
              <a:latin typeface="Arial"/>
            </a:endParaRPr>
          </a:p>
        </p:txBody>
      </p:sp>
      <p:sp>
        <p:nvSpPr>
          <p:cNvPr id="318"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endParaRPr b="0" lang="de-DE" sz="3200" spc="-1" strike="noStrike">
              <a:latin typeface="Arial"/>
            </a:endParaRPr>
          </a:p>
        </p:txBody>
      </p:sp>
      <p:sp>
        <p:nvSpPr>
          <p:cNvPr id="319"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endParaRPr b="0" lang="de-DE" sz="3200" spc="-1" strike="noStrike">
              <a:latin typeface="Arial"/>
            </a:endParaRPr>
          </a:p>
        </p:txBody>
      </p:sp>
      <p:sp>
        <p:nvSpPr>
          <p:cNvPr id="320"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endParaRPr b="0" lang="de-DE" sz="3200" spc="-1" strike="noStrike">
              <a:latin typeface="Arial"/>
            </a:endParaRPr>
          </a:p>
        </p:txBody>
      </p:sp>
    </p:spTree>
  </p:cSld>
</p:sldLayout>
</file>

<file path=ppt/slideLayouts/slideLayout8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8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3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de-DE" sz="4400" spc="-1" strike="noStrike">
              <a:latin typeface="Arial"/>
            </a:endParaRPr>
          </a:p>
        </p:txBody>
      </p:sp>
      <p:sp>
        <p:nvSpPr>
          <p:cNvPr id="333"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buNone/>
            </a:pPr>
            <a:endParaRPr b="0" lang="de-DE" sz="3200" spc="-1" strike="noStrike">
              <a:latin typeface="Arial"/>
            </a:endParaRPr>
          </a:p>
        </p:txBody>
      </p:sp>
    </p:spTree>
  </p:cSld>
</p:sldLayout>
</file>

<file path=ppt/slideLayouts/slideLayout8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33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de-DE" sz="4400" spc="-1" strike="noStrike">
              <a:latin typeface="Arial"/>
            </a:endParaRPr>
          </a:p>
        </p:txBody>
      </p:sp>
      <p:sp>
        <p:nvSpPr>
          <p:cNvPr id="335"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endParaRPr b="0" lang="de-DE" sz="3200" spc="-1" strike="noStrike">
              <a:latin typeface="Arial"/>
            </a:endParaRPr>
          </a:p>
        </p:txBody>
      </p:sp>
    </p:spTree>
  </p:cSld>
</p:sldLayout>
</file>

<file path=ppt/slideLayouts/slideLayout8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33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de-DE" sz="4400" spc="-1" strike="noStrike">
              <a:latin typeface="Arial"/>
            </a:endParaRPr>
          </a:p>
        </p:txBody>
      </p:sp>
      <p:sp>
        <p:nvSpPr>
          <p:cNvPr id="337"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de-DE" sz="3200" spc="-1" strike="noStrike">
              <a:latin typeface="Arial"/>
            </a:endParaRPr>
          </a:p>
        </p:txBody>
      </p:sp>
      <p:sp>
        <p:nvSpPr>
          <p:cNvPr id="338"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de-DE" sz="3200" spc="-1" strike="noStrike">
              <a:latin typeface="Arial"/>
            </a:endParaRPr>
          </a:p>
        </p:txBody>
      </p:sp>
    </p:spTree>
  </p:cSld>
</p:sldLayout>
</file>

<file path=ppt/slideLayouts/slideLayout8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33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de-DE" sz="4400" spc="-1" strike="noStrike">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de-DE" sz="4400" spc="-1" strike="noStrike">
              <a:latin typeface="Arial"/>
            </a:endParaRPr>
          </a:p>
        </p:txBody>
      </p:sp>
      <p:sp>
        <p:nvSpPr>
          <p:cNvPr id="21"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de-DE" sz="3200" spc="-1" strike="noStrike">
              <a:latin typeface="Arial"/>
            </a:endParaRPr>
          </a:p>
        </p:txBody>
      </p:sp>
      <p:sp>
        <p:nvSpPr>
          <p:cNvPr id="22"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de-DE" sz="3200" spc="-1" strike="noStrike">
              <a:latin typeface="Arial"/>
            </a:endParaRPr>
          </a:p>
        </p:txBody>
      </p:sp>
      <p:sp>
        <p:nvSpPr>
          <p:cNvPr id="23"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de-DE" sz="3200" spc="-1" strike="noStrike">
              <a:latin typeface="Arial"/>
            </a:endParaRPr>
          </a:p>
        </p:txBody>
      </p:sp>
    </p:spTree>
  </p:cSld>
</p:sldLayout>
</file>

<file path=ppt/slideLayouts/slideLayout9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340"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de-DE" sz="3200" spc="-1" strike="noStrike">
              <a:latin typeface="Arial"/>
            </a:endParaRPr>
          </a:p>
        </p:txBody>
      </p:sp>
    </p:spTree>
  </p:cSld>
</p:sldLayout>
</file>

<file path=ppt/slideLayouts/slideLayout9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34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de-DE" sz="4400" spc="-1" strike="noStrike">
              <a:latin typeface="Arial"/>
            </a:endParaRPr>
          </a:p>
        </p:txBody>
      </p:sp>
      <p:sp>
        <p:nvSpPr>
          <p:cNvPr id="342"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de-DE" sz="3200" spc="-1" strike="noStrike">
              <a:latin typeface="Arial"/>
            </a:endParaRPr>
          </a:p>
        </p:txBody>
      </p:sp>
      <p:sp>
        <p:nvSpPr>
          <p:cNvPr id="343"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de-DE" sz="3200" spc="-1" strike="noStrike">
              <a:latin typeface="Arial"/>
            </a:endParaRPr>
          </a:p>
        </p:txBody>
      </p:sp>
      <p:sp>
        <p:nvSpPr>
          <p:cNvPr id="344"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de-DE" sz="3200" spc="-1" strike="noStrike">
              <a:latin typeface="Arial"/>
            </a:endParaRPr>
          </a:p>
        </p:txBody>
      </p:sp>
    </p:spTree>
  </p:cSld>
</p:sldLayout>
</file>

<file path=ppt/slideLayouts/slideLayout9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34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de-DE" sz="4400" spc="-1" strike="noStrike">
              <a:latin typeface="Arial"/>
            </a:endParaRPr>
          </a:p>
        </p:txBody>
      </p:sp>
      <p:sp>
        <p:nvSpPr>
          <p:cNvPr id="346"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de-DE" sz="3200" spc="-1" strike="noStrike">
              <a:latin typeface="Arial"/>
            </a:endParaRPr>
          </a:p>
        </p:txBody>
      </p:sp>
      <p:sp>
        <p:nvSpPr>
          <p:cNvPr id="347"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de-DE" sz="3200" spc="-1" strike="noStrike">
              <a:latin typeface="Arial"/>
            </a:endParaRPr>
          </a:p>
        </p:txBody>
      </p:sp>
      <p:sp>
        <p:nvSpPr>
          <p:cNvPr id="348"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de-DE" sz="3200" spc="-1" strike="noStrike">
              <a:latin typeface="Arial"/>
            </a:endParaRPr>
          </a:p>
        </p:txBody>
      </p:sp>
    </p:spTree>
  </p:cSld>
</p:sldLayout>
</file>

<file path=ppt/slideLayouts/slideLayout9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4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de-DE" sz="4400" spc="-1" strike="noStrike">
              <a:latin typeface="Arial"/>
            </a:endParaRPr>
          </a:p>
        </p:txBody>
      </p:sp>
      <p:sp>
        <p:nvSpPr>
          <p:cNvPr id="350"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de-DE" sz="3200" spc="-1" strike="noStrike">
              <a:latin typeface="Arial"/>
            </a:endParaRPr>
          </a:p>
        </p:txBody>
      </p:sp>
      <p:sp>
        <p:nvSpPr>
          <p:cNvPr id="351"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de-DE" sz="3200" spc="-1" strike="noStrike">
              <a:latin typeface="Arial"/>
            </a:endParaRPr>
          </a:p>
        </p:txBody>
      </p:sp>
      <p:sp>
        <p:nvSpPr>
          <p:cNvPr id="352"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de-DE" sz="3200" spc="-1" strike="noStrike">
              <a:latin typeface="Arial"/>
            </a:endParaRPr>
          </a:p>
        </p:txBody>
      </p:sp>
    </p:spTree>
  </p:cSld>
</p:sldLayout>
</file>

<file path=ppt/slideLayouts/slideLayout9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5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de-DE" sz="4400" spc="-1" strike="noStrike">
              <a:latin typeface="Arial"/>
            </a:endParaRPr>
          </a:p>
        </p:txBody>
      </p:sp>
      <p:sp>
        <p:nvSpPr>
          <p:cNvPr id="354"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endParaRPr b="0" lang="de-DE" sz="3200" spc="-1" strike="noStrike">
              <a:latin typeface="Arial"/>
            </a:endParaRPr>
          </a:p>
        </p:txBody>
      </p:sp>
      <p:sp>
        <p:nvSpPr>
          <p:cNvPr id="355"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de-DE" sz="3200" spc="-1" strike="noStrike">
              <a:latin typeface="Arial"/>
            </a:endParaRPr>
          </a:p>
        </p:txBody>
      </p:sp>
    </p:spTree>
  </p:cSld>
</p:sldLayout>
</file>

<file path=ppt/slideLayouts/slideLayout9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5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de-DE" sz="4400" spc="-1" strike="noStrike">
              <a:latin typeface="Arial"/>
            </a:endParaRPr>
          </a:p>
        </p:txBody>
      </p:sp>
      <p:sp>
        <p:nvSpPr>
          <p:cNvPr id="357"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de-DE" sz="3200" spc="-1" strike="noStrike">
              <a:latin typeface="Arial"/>
            </a:endParaRPr>
          </a:p>
        </p:txBody>
      </p:sp>
      <p:sp>
        <p:nvSpPr>
          <p:cNvPr id="358"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de-DE" sz="3200" spc="-1" strike="noStrike">
              <a:latin typeface="Arial"/>
            </a:endParaRPr>
          </a:p>
        </p:txBody>
      </p:sp>
      <p:sp>
        <p:nvSpPr>
          <p:cNvPr id="359"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de-DE" sz="3200" spc="-1" strike="noStrike">
              <a:latin typeface="Arial"/>
            </a:endParaRPr>
          </a:p>
        </p:txBody>
      </p:sp>
      <p:sp>
        <p:nvSpPr>
          <p:cNvPr id="360"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de-DE" sz="3200" spc="-1" strike="noStrike">
              <a:latin typeface="Arial"/>
            </a:endParaRPr>
          </a:p>
        </p:txBody>
      </p:sp>
    </p:spTree>
  </p:cSld>
</p:sldLayout>
</file>

<file path=ppt/slideLayouts/slideLayout9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6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de-DE" sz="4400" spc="-1" strike="noStrike">
              <a:latin typeface="Arial"/>
            </a:endParaRPr>
          </a:p>
        </p:txBody>
      </p:sp>
      <p:sp>
        <p:nvSpPr>
          <p:cNvPr id="362"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endParaRPr b="0" lang="de-DE" sz="3200" spc="-1" strike="noStrike">
              <a:latin typeface="Arial"/>
            </a:endParaRPr>
          </a:p>
        </p:txBody>
      </p:sp>
      <p:sp>
        <p:nvSpPr>
          <p:cNvPr id="363"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endParaRPr b="0" lang="de-DE" sz="3200" spc="-1" strike="noStrike">
              <a:latin typeface="Arial"/>
            </a:endParaRPr>
          </a:p>
        </p:txBody>
      </p:sp>
      <p:sp>
        <p:nvSpPr>
          <p:cNvPr id="364"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endParaRPr b="0" lang="de-DE" sz="3200" spc="-1" strike="noStrike">
              <a:latin typeface="Arial"/>
            </a:endParaRPr>
          </a:p>
        </p:txBody>
      </p:sp>
      <p:sp>
        <p:nvSpPr>
          <p:cNvPr id="365"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endParaRPr b="0" lang="de-DE" sz="3200" spc="-1" strike="noStrike">
              <a:latin typeface="Arial"/>
            </a:endParaRPr>
          </a:p>
        </p:txBody>
      </p:sp>
      <p:sp>
        <p:nvSpPr>
          <p:cNvPr id="366"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endParaRPr b="0" lang="de-DE" sz="3200" spc="-1" strike="noStrike">
              <a:latin typeface="Arial"/>
            </a:endParaRPr>
          </a:p>
        </p:txBody>
      </p:sp>
      <p:sp>
        <p:nvSpPr>
          <p:cNvPr id="367"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endParaRPr b="0" lang="de-DE" sz="3200" spc="-1" strike="noStrike">
              <a:latin typeface="Arial"/>
            </a:endParaRPr>
          </a:p>
        </p:txBody>
      </p:sp>
    </p:spTree>
  </p:cSld>
</p:sldLayout>
</file>

<file path=ppt/slideLayouts/slideLayout9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9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7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de-DE" sz="4400" spc="-1" strike="noStrike">
              <a:latin typeface="Arial"/>
            </a:endParaRPr>
          </a:p>
        </p:txBody>
      </p:sp>
      <p:sp>
        <p:nvSpPr>
          <p:cNvPr id="380"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buNone/>
            </a:pPr>
            <a:endParaRPr b="0" lang="de-DE" sz="3200" spc="-1" strike="noStrike">
              <a:latin typeface="Arial"/>
            </a:endParaRPr>
          </a:p>
        </p:txBody>
      </p:sp>
    </p:spTree>
  </p:cSld>
</p:sldLayout>
</file>

<file path=ppt/slideLayouts/slideLayout9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38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de-DE" sz="4400" spc="-1" strike="noStrike">
              <a:latin typeface="Arial"/>
            </a:endParaRPr>
          </a:p>
        </p:txBody>
      </p:sp>
      <p:sp>
        <p:nvSpPr>
          <p:cNvPr id="382"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endParaRPr b="0" lang="de-DE" sz="3200" spc="-1" strike="noStrike">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10.xml.rels><?xml version="1.0" encoding="UTF-8"?>
<Relationships xmlns="http://schemas.openxmlformats.org/package/2006/relationships"><Relationship Id="rId1" Type="http://schemas.openxmlformats.org/officeDocument/2006/relationships/theme" Target="../theme/theme10.xml"/><Relationship Id="rId2" Type="http://schemas.openxmlformats.org/officeDocument/2006/relationships/slideLayout" Target="../slideLayouts/slideLayout109.xml"/><Relationship Id="rId3" Type="http://schemas.openxmlformats.org/officeDocument/2006/relationships/slideLayout" Target="../slideLayouts/slideLayout110.xml"/><Relationship Id="rId4" Type="http://schemas.openxmlformats.org/officeDocument/2006/relationships/slideLayout" Target="../slideLayouts/slideLayout111.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7" Type="http://schemas.openxmlformats.org/officeDocument/2006/relationships/slideLayout" Target="../slideLayouts/slideLayout114.xml"/><Relationship Id="rId8" Type="http://schemas.openxmlformats.org/officeDocument/2006/relationships/slideLayout" Target="../slideLayouts/slideLayout115.xml"/><Relationship Id="rId9" Type="http://schemas.openxmlformats.org/officeDocument/2006/relationships/slideLayout" Target="../slideLayouts/slideLayout116.xml"/><Relationship Id="rId10" Type="http://schemas.openxmlformats.org/officeDocument/2006/relationships/slideLayout" Target="../slideLayouts/slideLayout117.xml"/><Relationship Id="rId11" Type="http://schemas.openxmlformats.org/officeDocument/2006/relationships/slideLayout" Target="../slideLayouts/slideLayout118.xml"/><Relationship Id="rId12" Type="http://schemas.openxmlformats.org/officeDocument/2006/relationships/slideLayout" Target="../slideLayouts/slideLayout119.xml"/><Relationship Id="rId13" Type="http://schemas.openxmlformats.org/officeDocument/2006/relationships/slideLayout" Target="../slideLayouts/slideLayout120.xml"/>
</Relationships>
</file>

<file path=ppt/slideMasters/_rels/slideMaster11.xml.rels><?xml version="1.0" encoding="UTF-8"?>
<Relationships xmlns="http://schemas.openxmlformats.org/package/2006/relationships"><Relationship Id="rId1" Type="http://schemas.openxmlformats.org/officeDocument/2006/relationships/theme" Target="../theme/theme11.xml"/><Relationship Id="rId2" Type="http://schemas.openxmlformats.org/officeDocument/2006/relationships/slideLayout" Target="../slideLayouts/slideLayout121.xml"/><Relationship Id="rId3" Type="http://schemas.openxmlformats.org/officeDocument/2006/relationships/slideLayout" Target="../slideLayouts/slideLayout122.xml"/><Relationship Id="rId4" Type="http://schemas.openxmlformats.org/officeDocument/2006/relationships/slideLayout" Target="../slideLayouts/slideLayout123.xml"/><Relationship Id="rId5" Type="http://schemas.openxmlformats.org/officeDocument/2006/relationships/slideLayout" Target="../slideLayouts/slideLayout124.xml"/><Relationship Id="rId6" Type="http://schemas.openxmlformats.org/officeDocument/2006/relationships/slideLayout" Target="../slideLayouts/slideLayout125.xml"/><Relationship Id="rId7" Type="http://schemas.openxmlformats.org/officeDocument/2006/relationships/slideLayout" Target="../slideLayouts/slideLayout126.xml"/><Relationship Id="rId8" Type="http://schemas.openxmlformats.org/officeDocument/2006/relationships/slideLayout" Target="../slideLayouts/slideLayout127.xml"/><Relationship Id="rId9" Type="http://schemas.openxmlformats.org/officeDocument/2006/relationships/slideLayout" Target="../slideLayouts/slideLayout128.xml"/><Relationship Id="rId10" Type="http://schemas.openxmlformats.org/officeDocument/2006/relationships/slideLayout" Target="../slideLayouts/slideLayout129.xml"/><Relationship Id="rId11" Type="http://schemas.openxmlformats.org/officeDocument/2006/relationships/slideLayout" Target="../slideLayouts/slideLayout130.xml"/><Relationship Id="rId12" Type="http://schemas.openxmlformats.org/officeDocument/2006/relationships/slideLayout" Target="../slideLayouts/slideLayout131.xml"/><Relationship Id="rId13" Type="http://schemas.openxmlformats.org/officeDocument/2006/relationships/slideLayout" Target="../slideLayouts/slideLayout132.xml"/>
</Relationships>
</file>

<file path=ppt/slideMasters/_rels/slideMaster12.xml.rels><?xml version="1.0" encoding="UTF-8"?>
<Relationships xmlns="http://schemas.openxmlformats.org/package/2006/relationships"><Relationship Id="rId1" Type="http://schemas.openxmlformats.org/officeDocument/2006/relationships/theme" Target="../theme/theme12.xml"/><Relationship Id="rId2" Type="http://schemas.openxmlformats.org/officeDocument/2006/relationships/slideLayout" Target="../slideLayouts/slideLayout133.xml"/><Relationship Id="rId3" Type="http://schemas.openxmlformats.org/officeDocument/2006/relationships/slideLayout" Target="../slideLayouts/slideLayout134.xml"/><Relationship Id="rId4" Type="http://schemas.openxmlformats.org/officeDocument/2006/relationships/slideLayout" Target="../slideLayouts/slideLayout135.xml"/><Relationship Id="rId5" Type="http://schemas.openxmlformats.org/officeDocument/2006/relationships/slideLayout" Target="../slideLayouts/slideLayout136.xml"/><Relationship Id="rId6" Type="http://schemas.openxmlformats.org/officeDocument/2006/relationships/slideLayout" Target="../slideLayouts/slideLayout137.xml"/><Relationship Id="rId7" Type="http://schemas.openxmlformats.org/officeDocument/2006/relationships/slideLayout" Target="../slideLayouts/slideLayout138.xml"/><Relationship Id="rId8" Type="http://schemas.openxmlformats.org/officeDocument/2006/relationships/slideLayout" Target="../slideLayouts/slideLayout139.xml"/><Relationship Id="rId9" Type="http://schemas.openxmlformats.org/officeDocument/2006/relationships/slideLayout" Target="../slideLayouts/slideLayout140.xml"/><Relationship Id="rId10" Type="http://schemas.openxmlformats.org/officeDocument/2006/relationships/slideLayout" Target="../slideLayouts/slideLayout141.xml"/><Relationship Id="rId11" Type="http://schemas.openxmlformats.org/officeDocument/2006/relationships/slideLayout" Target="../slideLayouts/slideLayout142.xml"/><Relationship Id="rId12" Type="http://schemas.openxmlformats.org/officeDocument/2006/relationships/slideLayout" Target="../slideLayouts/slideLayout143.xml"/><Relationship Id="rId13" Type="http://schemas.openxmlformats.org/officeDocument/2006/relationships/slideLayout" Target="../slideLayouts/slideLayout144.xml"/>
</Relationships>
</file>

<file path=ppt/slideMasters/_rels/slideMaster13.xml.rels><?xml version="1.0" encoding="UTF-8"?>
<Relationships xmlns="http://schemas.openxmlformats.org/package/2006/relationships"><Relationship Id="rId1" Type="http://schemas.openxmlformats.org/officeDocument/2006/relationships/theme" Target="../theme/theme13.xml"/><Relationship Id="rId2" Type="http://schemas.openxmlformats.org/officeDocument/2006/relationships/slideLayout" Target="../slideLayouts/slideLayout145.xml"/><Relationship Id="rId3" Type="http://schemas.openxmlformats.org/officeDocument/2006/relationships/slideLayout" Target="../slideLayouts/slideLayout146.xml"/><Relationship Id="rId4" Type="http://schemas.openxmlformats.org/officeDocument/2006/relationships/slideLayout" Target="../slideLayouts/slideLayout147.xml"/><Relationship Id="rId5" Type="http://schemas.openxmlformats.org/officeDocument/2006/relationships/slideLayout" Target="../slideLayouts/slideLayout148.xml"/><Relationship Id="rId6" Type="http://schemas.openxmlformats.org/officeDocument/2006/relationships/slideLayout" Target="../slideLayouts/slideLayout149.xml"/><Relationship Id="rId7" Type="http://schemas.openxmlformats.org/officeDocument/2006/relationships/slideLayout" Target="../slideLayouts/slideLayout150.xml"/><Relationship Id="rId8" Type="http://schemas.openxmlformats.org/officeDocument/2006/relationships/slideLayout" Target="../slideLayouts/slideLayout151.xml"/><Relationship Id="rId9" Type="http://schemas.openxmlformats.org/officeDocument/2006/relationships/slideLayout" Target="../slideLayouts/slideLayout152.xml"/><Relationship Id="rId10" Type="http://schemas.openxmlformats.org/officeDocument/2006/relationships/slideLayout" Target="../slideLayouts/slideLayout153.xml"/><Relationship Id="rId11" Type="http://schemas.openxmlformats.org/officeDocument/2006/relationships/slideLayout" Target="../slideLayouts/slideLayout154.xml"/><Relationship Id="rId12" Type="http://schemas.openxmlformats.org/officeDocument/2006/relationships/slideLayout" Target="../slideLayouts/slideLayout155.xml"/><Relationship Id="rId13" Type="http://schemas.openxmlformats.org/officeDocument/2006/relationships/slideLayout" Target="../slideLayouts/slideLayout156.xml"/>
</Relationships>
</file>

<file path=ppt/slideMasters/_rels/slideMaster14.xml.rels><?xml version="1.0" encoding="UTF-8"?>
<Relationships xmlns="http://schemas.openxmlformats.org/package/2006/relationships"><Relationship Id="rId1" Type="http://schemas.openxmlformats.org/officeDocument/2006/relationships/theme" Target="../theme/theme14.xml"/><Relationship Id="rId2" Type="http://schemas.openxmlformats.org/officeDocument/2006/relationships/slideLayout" Target="../slideLayouts/slideLayout157.xml"/><Relationship Id="rId3" Type="http://schemas.openxmlformats.org/officeDocument/2006/relationships/slideLayout" Target="../slideLayouts/slideLayout158.xml"/><Relationship Id="rId4" Type="http://schemas.openxmlformats.org/officeDocument/2006/relationships/slideLayout" Target="../slideLayouts/slideLayout159.xml"/><Relationship Id="rId5" Type="http://schemas.openxmlformats.org/officeDocument/2006/relationships/slideLayout" Target="../slideLayouts/slideLayout160.xml"/><Relationship Id="rId6" Type="http://schemas.openxmlformats.org/officeDocument/2006/relationships/slideLayout" Target="../slideLayouts/slideLayout161.xml"/><Relationship Id="rId7" Type="http://schemas.openxmlformats.org/officeDocument/2006/relationships/slideLayout" Target="../slideLayouts/slideLayout162.xml"/><Relationship Id="rId8" Type="http://schemas.openxmlformats.org/officeDocument/2006/relationships/slideLayout" Target="../slideLayouts/slideLayout163.xml"/><Relationship Id="rId9" Type="http://schemas.openxmlformats.org/officeDocument/2006/relationships/slideLayout" Target="../slideLayouts/slideLayout164.xml"/><Relationship Id="rId10" Type="http://schemas.openxmlformats.org/officeDocument/2006/relationships/slideLayout" Target="../slideLayouts/slideLayout165.xml"/><Relationship Id="rId11" Type="http://schemas.openxmlformats.org/officeDocument/2006/relationships/slideLayout" Target="../slideLayouts/slideLayout166.xml"/><Relationship Id="rId12" Type="http://schemas.openxmlformats.org/officeDocument/2006/relationships/slideLayout" Target="../slideLayouts/slideLayout167.xml"/><Relationship Id="rId13" Type="http://schemas.openxmlformats.org/officeDocument/2006/relationships/slideLayout" Target="../slideLayouts/slideLayout168.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slideLayout" Target="../slideLayouts/slideLayout47.xml"/><Relationship Id="rId13" Type="http://schemas.openxmlformats.org/officeDocument/2006/relationships/slideLayout" Target="../slideLayouts/slideLayout48.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slideLayout" Target="../slideLayouts/slideLayout49.xml"/><Relationship Id="rId3" Type="http://schemas.openxmlformats.org/officeDocument/2006/relationships/slideLayout" Target="../slideLayouts/slideLayout50.xml"/><Relationship Id="rId4" Type="http://schemas.openxmlformats.org/officeDocument/2006/relationships/slideLayout" Target="../slideLayouts/slideLayout51.xml"/><Relationship Id="rId5" Type="http://schemas.openxmlformats.org/officeDocument/2006/relationships/slideLayout" Target="../slideLayouts/slideLayout52.xml"/><Relationship Id="rId6" Type="http://schemas.openxmlformats.org/officeDocument/2006/relationships/slideLayout" Target="../slideLayouts/slideLayout53.xml"/><Relationship Id="rId7" Type="http://schemas.openxmlformats.org/officeDocument/2006/relationships/slideLayout" Target="../slideLayouts/slideLayout54.xml"/><Relationship Id="rId8" Type="http://schemas.openxmlformats.org/officeDocument/2006/relationships/slideLayout" Target="../slideLayouts/slideLayout55.xml"/><Relationship Id="rId9" Type="http://schemas.openxmlformats.org/officeDocument/2006/relationships/slideLayout" Target="../slideLayouts/slideLayout56.xml"/><Relationship Id="rId10" Type="http://schemas.openxmlformats.org/officeDocument/2006/relationships/slideLayout" Target="../slideLayouts/slideLayout57.xml"/><Relationship Id="rId11" Type="http://schemas.openxmlformats.org/officeDocument/2006/relationships/slideLayout" Target="../slideLayouts/slideLayout58.xml"/><Relationship Id="rId12" Type="http://schemas.openxmlformats.org/officeDocument/2006/relationships/slideLayout" Target="../slideLayouts/slideLayout59.xml"/><Relationship Id="rId13" Type="http://schemas.openxmlformats.org/officeDocument/2006/relationships/slideLayout" Target="../slideLayouts/slideLayout60.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slideLayout" Target="../slideLayouts/slideLayout71.xml"/><Relationship Id="rId13" Type="http://schemas.openxmlformats.org/officeDocument/2006/relationships/slideLayout" Target="../slideLayouts/slideLayout72.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slideLayout" Target="../slideLayouts/slideLayout73.xml"/><Relationship Id="rId3" Type="http://schemas.openxmlformats.org/officeDocument/2006/relationships/slideLayout" Target="../slideLayouts/slideLayout74.xml"/><Relationship Id="rId4" Type="http://schemas.openxmlformats.org/officeDocument/2006/relationships/slideLayout" Target="../slideLayouts/slideLayout75.xml"/><Relationship Id="rId5" Type="http://schemas.openxmlformats.org/officeDocument/2006/relationships/slideLayout" Target="../slideLayouts/slideLayout76.xml"/><Relationship Id="rId6" Type="http://schemas.openxmlformats.org/officeDocument/2006/relationships/slideLayout" Target="../slideLayouts/slideLayout77.xml"/><Relationship Id="rId7" Type="http://schemas.openxmlformats.org/officeDocument/2006/relationships/slideLayout" Target="../slideLayouts/slideLayout78.xml"/><Relationship Id="rId8" Type="http://schemas.openxmlformats.org/officeDocument/2006/relationships/slideLayout" Target="../slideLayouts/slideLayout79.xml"/><Relationship Id="rId9" Type="http://schemas.openxmlformats.org/officeDocument/2006/relationships/slideLayout" Target="../slideLayouts/slideLayout80.xml"/><Relationship Id="rId10" Type="http://schemas.openxmlformats.org/officeDocument/2006/relationships/slideLayout" Target="../slideLayouts/slideLayout81.xml"/><Relationship Id="rId11" Type="http://schemas.openxmlformats.org/officeDocument/2006/relationships/slideLayout" Target="../slideLayouts/slideLayout82.xml"/><Relationship Id="rId12" Type="http://schemas.openxmlformats.org/officeDocument/2006/relationships/slideLayout" Target="../slideLayouts/slideLayout83.xml"/><Relationship Id="rId13" Type="http://schemas.openxmlformats.org/officeDocument/2006/relationships/slideLayout" Target="../slideLayouts/slideLayout84.xml"/>
</Relationships>
</file>

<file path=ppt/slideMasters/_rels/slideMaster8.xml.rels><?xml version="1.0" encoding="UTF-8"?>
<Relationships xmlns="http://schemas.openxmlformats.org/package/2006/relationships"><Relationship Id="rId1" Type="http://schemas.openxmlformats.org/officeDocument/2006/relationships/theme" Target="../theme/theme8.xml"/><Relationship Id="rId2" Type="http://schemas.openxmlformats.org/officeDocument/2006/relationships/slideLayout" Target="../slideLayouts/slideLayout85.xml"/><Relationship Id="rId3" Type="http://schemas.openxmlformats.org/officeDocument/2006/relationships/slideLayout" Target="../slideLayouts/slideLayout86.xml"/><Relationship Id="rId4" Type="http://schemas.openxmlformats.org/officeDocument/2006/relationships/slideLayout" Target="../slideLayouts/slideLayout87.xml"/><Relationship Id="rId5" Type="http://schemas.openxmlformats.org/officeDocument/2006/relationships/slideLayout" Target="../slideLayouts/slideLayout88.xml"/><Relationship Id="rId6" Type="http://schemas.openxmlformats.org/officeDocument/2006/relationships/slideLayout" Target="../slideLayouts/slideLayout89.xml"/><Relationship Id="rId7" Type="http://schemas.openxmlformats.org/officeDocument/2006/relationships/slideLayout" Target="../slideLayouts/slideLayout90.xml"/><Relationship Id="rId8" Type="http://schemas.openxmlformats.org/officeDocument/2006/relationships/slideLayout" Target="../slideLayouts/slideLayout91.xml"/><Relationship Id="rId9" Type="http://schemas.openxmlformats.org/officeDocument/2006/relationships/slideLayout" Target="../slideLayouts/slideLayout92.xml"/><Relationship Id="rId10" Type="http://schemas.openxmlformats.org/officeDocument/2006/relationships/slideLayout" Target="../slideLayouts/slideLayout93.xml"/><Relationship Id="rId11" Type="http://schemas.openxmlformats.org/officeDocument/2006/relationships/slideLayout" Target="../slideLayouts/slideLayout94.xml"/><Relationship Id="rId12" Type="http://schemas.openxmlformats.org/officeDocument/2006/relationships/slideLayout" Target="../slideLayouts/slideLayout95.xml"/><Relationship Id="rId13" Type="http://schemas.openxmlformats.org/officeDocument/2006/relationships/slideLayout" Target="../slideLayouts/slideLayout96.xml"/>
</Relationships>
</file>

<file path=ppt/slideMasters/_rels/slideMaster9.xml.rels><?xml version="1.0" encoding="UTF-8"?>
<Relationships xmlns="http://schemas.openxmlformats.org/package/2006/relationships"><Relationship Id="rId1" Type="http://schemas.openxmlformats.org/officeDocument/2006/relationships/theme" Target="../theme/theme9.xml"/><Relationship Id="rId2" Type="http://schemas.openxmlformats.org/officeDocument/2006/relationships/slideLayout" Target="../slideLayouts/slideLayout97.xml"/><Relationship Id="rId3" Type="http://schemas.openxmlformats.org/officeDocument/2006/relationships/slideLayout" Target="../slideLayouts/slideLayout98.xml"/><Relationship Id="rId4" Type="http://schemas.openxmlformats.org/officeDocument/2006/relationships/slideLayout" Target="../slideLayouts/slideLayout99.xml"/><Relationship Id="rId5" Type="http://schemas.openxmlformats.org/officeDocument/2006/relationships/slideLayout" Target="../slideLayouts/slideLayout100.xml"/><Relationship Id="rId6" Type="http://schemas.openxmlformats.org/officeDocument/2006/relationships/slideLayout" Target="../slideLayouts/slideLayout101.xml"/><Relationship Id="rId7" Type="http://schemas.openxmlformats.org/officeDocument/2006/relationships/slideLayout" Target="../slideLayouts/slideLayout102.xml"/><Relationship Id="rId8" Type="http://schemas.openxmlformats.org/officeDocument/2006/relationships/slideLayout" Target="../slideLayouts/slideLayout103.xml"/><Relationship Id="rId9" Type="http://schemas.openxmlformats.org/officeDocument/2006/relationships/slideLayout" Target="../slideLayouts/slideLayout104.xml"/><Relationship Id="rId10" Type="http://schemas.openxmlformats.org/officeDocument/2006/relationships/slideLayout" Target="../slideLayouts/slideLayout105.xml"/><Relationship Id="rId11" Type="http://schemas.openxmlformats.org/officeDocument/2006/relationships/slideLayout" Target="../slideLayouts/slideLayout106.xml"/><Relationship Id="rId12" Type="http://schemas.openxmlformats.org/officeDocument/2006/relationships/slideLayout" Target="../slideLayouts/slideLayout107.xml"/><Relationship Id="rId13" Type="http://schemas.openxmlformats.org/officeDocument/2006/relationships/slideLayout" Target="../slideLayouts/slideLayout108.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d0d0d"/>
        </a:solidFill>
      </p:bgPr>
    </p:bg>
    <p:spTree>
      <p:nvGrpSpPr>
        <p:cNvPr id="1" name=""/>
        <p:cNvGrpSpPr/>
        <p:nvPr/>
      </p:nvGrpSpPr>
      <p:grpSpPr>
        <a:xfrm>
          <a:off x="0" y="0"/>
          <a:ext cx="0" cy="0"/>
          <a:chOff x="0" y="0"/>
          <a:chExt cx="0" cy="0"/>
        </a:xfrm>
      </p:grpSpPr>
      <p:sp>
        <p:nvSpPr>
          <p:cNvPr id="0" name="TextBox 1"/>
          <p:cNvSpPr/>
          <p:nvPr/>
        </p:nvSpPr>
        <p:spPr>
          <a:xfrm>
            <a:off x="11337480" y="6615000"/>
            <a:ext cx="789840" cy="211320"/>
          </a:xfrm>
          <a:prstGeom prst="rect">
            <a:avLst/>
          </a:prstGeom>
          <a:noFill/>
          <a:ln w="0">
            <a:noFill/>
          </a:ln>
        </p:spPr>
        <p:style>
          <a:lnRef idx="0"/>
          <a:fillRef idx="0"/>
          <a:effectRef idx="0"/>
          <a:fontRef idx="minor"/>
        </p:style>
        <p:txBody>
          <a:bodyPr lIns="90000" rIns="90000" tIns="45000" bIns="45000" anchor="t">
            <a:spAutoFit/>
          </a:bodyPr>
          <a:p>
            <a:pPr algn="r">
              <a:lnSpc>
                <a:spcPct val="100000"/>
              </a:lnSpc>
              <a:buNone/>
            </a:pPr>
            <a:fld id="{698462B6-8E3E-448B-8CA5-4DC72952E41D}" type="slidenum">
              <a:rPr b="0" lang="en-ID" sz="800" spc="-1" strike="noStrike">
                <a:solidFill>
                  <a:srgbClr val="7f7f7f"/>
                </a:solidFill>
                <a:latin typeface="Unbounded Light"/>
                <a:ea typeface="DejaVu Sans"/>
              </a:rPr>
              <a:t>&lt;Foliennummer&gt;</a:t>
            </a:fld>
            <a:endParaRPr b="0" lang="de-DE" sz="800" spc="-1" strike="noStrike">
              <a:latin typeface="Arial"/>
            </a:endParaRPr>
          </a:p>
        </p:txBody>
      </p:sp>
      <p:sp>
        <p:nvSpPr>
          <p:cNvPr id="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r>
              <a:rPr b="0" lang="de-DE" sz="4400" spc="-1" strike="noStrike">
                <a:latin typeface="Arial"/>
              </a:rPr>
              <a:t>Format des Titeltextes durch Klicken bearbeiten</a:t>
            </a:r>
            <a:endParaRPr b="0" lang="de-DE" sz="4400" spc="-1" strike="noStrike">
              <a:latin typeface="Arial"/>
            </a:endParaRPr>
          </a:p>
        </p:txBody>
      </p:sp>
      <p:sp>
        <p:nvSpPr>
          <p:cNvPr id="2"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ffffff"/>
              </a:buClr>
              <a:buSzPct val="45000"/>
              <a:buFont typeface="Wingdings" charset="2"/>
              <a:buChar char=""/>
            </a:pPr>
            <a:r>
              <a:rPr b="0" lang="de-DE" sz="3200" spc="-1" strike="noStrike">
                <a:latin typeface="Arial"/>
              </a:rPr>
              <a:t>Format des Gliederungstextes durch Klicken bearbeiten</a:t>
            </a:r>
            <a:endParaRPr b="0" lang="de-DE" sz="3200" spc="-1" strike="noStrike">
              <a:latin typeface="Arial"/>
            </a:endParaRPr>
          </a:p>
          <a:p>
            <a:pPr lvl="1" marL="864000" indent="-324000">
              <a:spcBef>
                <a:spcPts val="1134"/>
              </a:spcBef>
              <a:buClr>
                <a:srgbClr val="ffffff"/>
              </a:buClr>
              <a:buSzPct val="75000"/>
              <a:buFont typeface="Symbol" charset="2"/>
              <a:buChar char=""/>
            </a:pPr>
            <a:r>
              <a:rPr b="0" lang="de-DE" sz="2800" spc="-1" strike="noStrike">
                <a:latin typeface="Arial"/>
              </a:rPr>
              <a:t>Zweite Gliederungsebene</a:t>
            </a:r>
            <a:endParaRPr b="0" lang="de-DE" sz="2800" spc="-1" strike="noStrike">
              <a:latin typeface="Arial"/>
            </a:endParaRPr>
          </a:p>
          <a:p>
            <a:pPr lvl="2" marL="1296000" indent="-288000">
              <a:spcBef>
                <a:spcPts val="850"/>
              </a:spcBef>
              <a:buClr>
                <a:srgbClr val="ffffff"/>
              </a:buClr>
              <a:buSzPct val="45000"/>
              <a:buFont typeface="Wingdings" charset="2"/>
              <a:buChar char=""/>
            </a:pPr>
            <a:r>
              <a:rPr b="0" lang="de-DE" sz="2400" spc="-1" strike="noStrike">
                <a:latin typeface="Arial"/>
              </a:rPr>
              <a:t>Dritte Gliederungsebene</a:t>
            </a:r>
            <a:endParaRPr b="0" lang="de-DE" sz="2400" spc="-1" strike="noStrike">
              <a:latin typeface="Arial"/>
            </a:endParaRPr>
          </a:p>
          <a:p>
            <a:pPr lvl="3" marL="1728000" indent="-216000">
              <a:spcBef>
                <a:spcPts val="567"/>
              </a:spcBef>
              <a:buClr>
                <a:srgbClr val="ffffff"/>
              </a:buClr>
              <a:buSzPct val="75000"/>
              <a:buFont typeface="Symbol" charset="2"/>
              <a:buChar char=""/>
            </a:pPr>
            <a:r>
              <a:rPr b="0" lang="de-DE" sz="2000" spc="-1" strike="noStrike">
                <a:latin typeface="Arial"/>
              </a:rPr>
              <a:t>Vierte Gliederungsebene</a:t>
            </a:r>
            <a:endParaRPr b="0" lang="de-DE" sz="2000" spc="-1" strike="noStrike">
              <a:latin typeface="Arial"/>
            </a:endParaRPr>
          </a:p>
          <a:p>
            <a:pPr lvl="4" marL="2160000" indent="-216000">
              <a:spcBef>
                <a:spcPts val="283"/>
              </a:spcBef>
              <a:buClr>
                <a:srgbClr val="ffffff"/>
              </a:buClr>
              <a:buSzPct val="45000"/>
              <a:buFont typeface="Wingdings" charset="2"/>
              <a:buChar char=""/>
            </a:pPr>
            <a:r>
              <a:rPr b="0" lang="de-DE" sz="2000" spc="-1" strike="noStrike">
                <a:latin typeface="Arial"/>
              </a:rPr>
              <a:t>Fünfte Gliederungsebene</a:t>
            </a:r>
            <a:endParaRPr b="0" lang="de-DE" sz="2000" spc="-1" strike="noStrike">
              <a:latin typeface="Arial"/>
            </a:endParaRPr>
          </a:p>
          <a:p>
            <a:pPr lvl="5" marL="2592000" indent="-216000">
              <a:spcBef>
                <a:spcPts val="283"/>
              </a:spcBef>
              <a:buClr>
                <a:srgbClr val="ffffff"/>
              </a:buClr>
              <a:buSzPct val="45000"/>
              <a:buFont typeface="Wingdings" charset="2"/>
              <a:buChar char=""/>
            </a:pPr>
            <a:r>
              <a:rPr b="0" lang="de-DE" sz="2000" spc="-1" strike="noStrike">
                <a:latin typeface="Arial"/>
              </a:rPr>
              <a:t>Sechste Gliederungsebene</a:t>
            </a:r>
            <a:endParaRPr b="0" lang="de-DE" sz="2000" spc="-1" strike="noStrike">
              <a:latin typeface="Arial"/>
            </a:endParaRPr>
          </a:p>
          <a:p>
            <a:pPr lvl="6" marL="3024000" indent="-216000">
              <a:spcBef>
                <a:spcPts val="283"/>
              </a:spcBef>
              <a:buClr>
                <a:srgbClr val="ffffff"/>
              </a:buClr>
              <a:buSzPct val="45000"/>
              <a:buFont typeface="Wingdings" charset="2"/>
              <a:buChar char=""/>
            </a:pPr>
            <a:r>
              <a:rPr b="0" lang="de-DE" sz="2000" spc="-1" strike="noStrike">
                <a:latin typeface="Arial"/>
              </a:rPr>
              <a:t>Siebte Gliederungsebene</a:t>
            </a:r>
            <a:endParaRPr b="0" lang="de-DE"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1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d0d0d"/>
        </a:solidFill>
      </p:bgPr>
    </p:bg>
    <p:spTree>
      <p:nvGrpSpPr>
        <p:cNvPr id="1" name=""/>
        <p:cNvGrpSpPr/>
        <p:nvPr/>
      </p:nvGrpSpPr>
      <p:grpSpPr>
        <a:xfrm>
          <a:off x="0" y="0"/>
          <a:ext cx="0" cy="0"/>
          <a:chOff x="0" y="0"/>
          <a:chExt cx="0" cy="0"/>
        </a:xfrm>
      </p:grpSpPr>
      <p:sp>
        <p:nvSpPr>
          <p:cNvPr id="415" name="Rectangle: Rounded Corners 18"/>
          <p:cNvSpPr/>
          <p:nvPr/>
        </p:nvSpPr>
        <p:spPr>
          <a:xfrm>
            <a:off x="11210040" y="243000"/>
            <a:ext cx="645480" cy="275040"/>
          </a:xfrm>
          <a:prstGeom prst="roundRect">
            <a:avLst>
              <a:gd name="adj" fmla="val 10486"/>
            </a:avLst>
          </a:prstGeom>
          <a:solidFill>
            <a:schemeClr val="bg1">
              <a:lumMod val="95000"/>
              <a:alpha val="15000"/>
            </a:schemeClr>
          </a:solidFill>
          <a:ln>
            <a:solidFill>
              <a:srgbClr val="404040"/>
            </a:solidFill>
          </a:ln>
        </p:spPr>
        <p:style>
          <a:lnRef idx="2">
            <a:schemeClr val="accent1">
              <a:shade val="15000"/>
            </a:schemeClr>
          </a:lnRef>
          <a:fillRef idx="1">
            <a:schemeClr val="accent1"/>
          </a:fillRef>
          <a:effectRef idx="0">
            <a:schemeClr val="accent1"/>
          </a:effectRef>
          <a:fontRef idx="minor"/>
        </p:style>
      </p:sp>
      <p:grpSp>
        <p:nvGrpSpPr>
          <p:cNvPr id="416" name="Group 14"/>
          <p:cNvGrpSpPr/>
          <p:nvPr/>
        </p:nvGrpSpPr>
        <p:grpSpPr>
          <a:xfrm>
            <a:off x="334800" y="258480"/>
            <a:ext cx="801720" cy="272160"/>
            <a:chOff x="334800" y="258480"/>
            <a:chExt cx="801720" cy="272160"/>
          </a:xfrm>
        </p:grpSpPr>
        <p:sp>
          <p:nvSpPr>
            <p:cNvPr id="417" name="TextBox 2"/>
            <p:cNvSpPr/>
            <p:nvPr/>
          </p:nvSpPr>
          <p:spPr>
            <a:xfrm>
              <a:off x="414720" y="258480"/>
              <a:ext cx="721800" cy="2721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1200" spc="-1" strike="noStrike">
                  <a:solidFill>
                    <a:srgbClr val="a6a6a6"/>
                  </a:solidFill>
                  <a:latin typeface="Manrope"/>
                  <a:ea typeface="DejaVu Sans"/>
                </a:rPr>
                <a:t>echno</a:t>
              </a:r>
              <a:endParaRPr b="0" lang="de-DE" sz="1200" spc="-1" strike="noStrike">
                <a:latin typeface="Arial"/>
              </a:endParaRPr>
            </a:p>
          </p:txBody>
        </p:sp>
        <p:sp>
          <p:nvSpPr>
            <p:cNvPr id="418" name="Freeform: Shape 11"/>
            <p:cNvSpPr/>
            <p:nvPr/>
          </p:nvSpPr>
          <p:spPr>
            <a:xfrm>
              <a:off x="334800" y="258480"/>
              <a:ext cx="210600" cy="208080"/>
            </a:xfrm>
            <a:custGeom>
              <a:avLst/>
              <a:gdLst/>
              <a:ahLst/>
              <a:rect l="l" t="t" r="r" b="b"/>
              <a:pathLst>
                <a:path w="635301" h="627031">
                  <a:moveTo>
                    <a:pt x="576055" y="0"/>
                  </a:moveTo>
                  <a:lnTo>
                    <a:pt x="635301" y="0"/>
                  </a:lnTo>
                  <a:lnTo>
                    <a:pt x="635301" y="190500"/>
                  </a:lnTo>
                  <a:lnTo>
                    <a:pt x="576055" y="190500"/>
                  </a:lnTo>
                  <a:cubicBezTo>
                    <a:pt x="460326" y="190500"/>
                    <a:pt x="366505" y="284321"/>
                    <a:pt x="366505" y="400050"/>
                  </a:cubicBezTo>
                  <a:lnTo>
                    <a:pt x="366505" y="627031"/>
                  </a:lnTo>
                  <a:lnTo>
                    <a:pt x="176005" y="627031"/>
                  </a:lnTo>
                  <a:lnTo>
                    <a:pt x="176005" y="400050"/>
                  </a:lnTo>
                  <a:cubicBezTo>
                    <a:pt x="176005" y="344815"/>
                    <a:pt x="187200" y="292194"/>
                    <a:pt x="207443" y="244332"/>
                  </a:cubicBezTo>
                  <a:lnTo>
                    <a:pt x="236551" y="190705"/>
                  </a:lnTo>
                  <a:lnTo>
                    <a:pt x="0" y="190705"/>
                  </a:lnTo>
                  <a:lnTo>
                    <a:pt x="0" y="205"/>
                  </a:lnTo>
                  <a:lnTo>
                    <a:pt x="328327" y="205"/>
                  </a:lnTo>
                  <a:lnTo>
                    <a:pt x="328327" y="88170"/>
                  </a:lnTo>
                  <a:lnTo>
                    <a:pt x="352383" y="68322"/>
                  </a:lnTo>
                  <a:cubicBezTo>
                    <a:pt x="416232" y="25187"/>
                    <a:pt x="493202" y="0"/>
                    <a:pt x="576055" y="0"/>
                  </a:cubicBezTo>
                  <a:close/>
                </a:path>
              </a:pathLst>
            </a:custGeom>
            <a:solidFill>
              <a:schemeClr val="accent1"/>
            </a:solidFill>
            <a:ln w="9525">
              <a:noFill/>
            </a:ln>
          </p:spPr>
          <p:style>
            <a:lnRef idx="0"/>
            <a:fillRef idx="0"/>
            <a:effectRef idx="0"/>
            <a:fontRef idx="minor"/>
          </p:style>
        </p:sp>
      </p:grpSp>
      <p:sp>
        <p:nvSpPr>
          <p:cNvPr id="419" name="TextBox 13"/>
          <p:cNvSpPr/>
          <p:nvPr/>
        </p:nvSpPr>
        <p:spPr>
          <a:xfrm>
            <a:off x="7984080" y="258480"/>
            <a:ext cx="789840" cy="24948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1050" spc="-1" strike="noStrike">
                <a:solidFill>
                  <a:srgbClr val="a6a6a6"/>
                </a:solidFill>
                <a:latin typeface="Manrope"/>
                <a:ea typeface="DejaVu Sans"/>
              </a:rPr>
              <a:t>About Us</a:t>
            </a:r>
            <a:endParaRPr b="0" lang="de-DE" sz="1050" spc="-1" strike="noStrike">
              <a:latin typeface="Arial"/>
            </a:endParaRPr>
          </a:p>
        </p:txBody>
      </p:sp>
      <p:sp>
        <p:nvSpPr>
          <p:cNvPr id="420" name="TextBox 15"/>
          <p:cNvSpPr/>
          <p:nvPr/>
        </p:nvSpPr>
        <p:spPr>
          <a:xfrm>
            <a:off x="9000000" y="258480"/>
            <a:ext cx="789840" cy="24948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1050" spc="-1" strike="noStrike">
                <a:solidFill>
                  <a:srgbClr val="a6a6a6"/>
                </a:solidFill>
                <a:latin typeface="Manrope"/>
                <a:ea typeface="DejaVu Sans"/>
              </a:rPr>
              <a:t>Services</a:t>
            </a:r>
            <a:endParaRPr b="0" lang="de-DE" sz="1050" spc="-1" strike="noStrike">
              <a:latin typeface="Arial"/>
            </a:endParaRPr>
          </a:p>
        </p:txBody>
      </p:sp>
      <p:sp>
        <p:nvSpPr>
          <p:cNvPr id="421" name="TextBox 16"/>
          <p:cNvSpPr/>
          <p:nvPr/>
        </p:nvSpPr>
        <p:spPr>
          <a:xfrm>
            <a:off x="10015920" y="258480"/>
            <a:ext cx="789840" cy="24948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1050" spc="-1" strike="noStrike">
                <a:solidFill>
                  <a:srgbClr val="a6a6a6"/>
                </a:solidFill>
                <a:latin typeface="Manrope"/>
                <a:ea typeface="DejaVu Sans"/>
              </a:rPr>
              <a:t>Contact</a:t>
            </a:r>
            <a:endParaRPr b="0" lang="de-DE" sz="1050" spc="-1" strike="noStrike">
              <a:latin typeface="Arial"/>
            </a:endParaRPr>
          </a:p>
        </p:txBody>
      </p:sp>
      <p:sp>
        <p:nvSpPr>
          <p:cNvPr id="422" name="TextBox 17"/>
          <p:cNvSpPr/>
          <p:nvPr/>
        </p:nvSpPr>
        <p:spPr>
          <a:xfrm>
            <a:off x="11210040" y="250560"/>
            <a:ext cx="645480" cy="2494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050" spc="-1" strike="noStrike">
                <a:solidFill>
                  <a:srgbClr val="a6a6a6"/>
                </a:solidFill>
                <a:latin typeface="Manrope"/>
                <a:ea typeface="DejaVu Sans"/>
              </a:rPr>
              <a:t>Login</a:t>
            </a:r>
            <a:endParaRPr b="0" lang="de-DE" sz="1050" spc="-1" strike="noStrike">
              <a:latin typeface="Arial"/>
            </a:endParaRPr>
          </a:p>
        </p:txBody>
      </p:sp>
      <p:sp>
        <p:nvSpPr>
          <p:cNvPr id="423" name="TextBox 1"/>
          <p:cNvSpPr/>
          <p:nvPr/>
        </p:nvSpPr>
        <p:spPr>
          <a:xfrm>
            <a:off x="11337480" y="6615000"/>
            <a:ext cx="789840" cy="211320"/>
          </a:xfrm>
          <a:prstGeom prst="rect">
            <a:avLst/>
          </a:prstGeom>
          <a:noFill/>
          <a:ln w="0">
            <a:noFill/>
          </a:ln>
        </p:spPr>
        <p:style>
          <a:lnRef idx="0"/>
          <a:fillRef idx="0"/>
          <a:effectRef idx="0"/>
          <a:fontRef idx="minor"/>
        </p:style>
        <p:txBody>
          <a:bodyPr lIns="90000" rIns="90000" tIns="45000" bIns="45000" anchor="t">
            <a:spAutoFit/>
          </a:bodyPr>
          <a:p>
            <a:pPr algn="r">
              <a:lnSpc>
                <a:spcPct val="100000"/>
              </a:lnSpc>
              <a:buNone/>
            </a:pPr>
            <a:fld id="{BCD16D84-626D-49B1-80FA-0C739E7CDF17}" type="slidenum">
              <a:rPr b="0" lang="en-ID" sz="800" spc="-1" strike="noStrike">
                <a:solidFill>
                  <a:srgbClr val="7f7f7f"/>
                </a:solidFill>
                <a:latin typeface="Unbounded Light"/>
                <a:ea typeface="DejaVu Sans"/>
              </a:rPr>
              <a:t>&lt;Foliennummer&gt;</a:t>
            </a:fld>
            <a:endParaRPr b="0" lang="de-DE" sz="800" spc="-1" strike="noStrike">
              <a:latin typeface="Arial"/>
            </a:endParaRPr>
          </a:p>
        </p:txBody>
      </p:sp>
      <p:sp>
        <p:nvSpPr>
          <p:cNvPr id="42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r>
              <a:rPr b="0" lang="de-DE" sz="4400" spc="-1" strike="noStrike">
                <a:latin typeface="Arial"/>
              </a:rPr>
              <a:t>Format des Titeltextes durch Klicken bearbeiten</a:t>
            </a:r>
            <a:endParaRPr b="0" lang="de-DE" sz="4400" spc="-1" strike="noStrike">
              <a:latin typeface="Arial"/>
            </a:endParaRPr>
          </a:p>
        </p:txBody>
      </p:sp>
      <p:sp>
        <p:nvSpPr>
          <p:cNvPr id="425"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ffffff"/>
              </a:buClr>
              <a:buSzPct val="45000"/>
              <a:buFont typeface="Wingdings" charset="2"/>
              <a:buChar char=""/>
            </a:pPr>
            <a:r>
              <a:rPr b="0" lang="de-DE" sz="3200" spc="-1" strike="noStrike">
                <a:latin typeface="Arial"/>
              </a:rPr>
              <a:t>Format des Gliederungstextes durch Klicken bearbeiten</a:t>
            </a:r>
            <a:endParaRPr b="0" lang="de-DE" sz="3200" spc="-1" strike="noStrike">
              <a:latin typeface="Arial"/>
            </a:endParaRPr>
          </a:p>
          <a:p>
            <a:pPr lvl="1" marL="864000" indent="-324000">
              <a:spcBef>
                <a:spcPts val="1134"/>
              </a:spcBef>
              <a:buClr>
                <a:srgbClr val="ffffff"/>
              </a:buClr>
              <a:buSzPct val="75000"/>
              <a:buFont typeface="Symbol" charset="2"/>
              <a:buChar char=""/>
            </a:pPr>
            <a:r>
              <a:rPr b="0" lang="de-DE" sz="2800" spc="-1" strike="noStrike">
                <a:latin typeface="Arial"/>
              </a:rPr>
              <a:t>Zweite Gliederungsebene</a:t>
            </a:r>
            <a:endParaRPr b="0" lang="de-DE" sz="2800" spc="-1" strike="noStrike">
              <a:latin typeface="Arial"/>
            </a:endParaRPr>
          </a:p>
          <a:p>
            <a:pPr lvl="2" marL="1296000" indent="-288000">
              <a:spcBef>
                <a:spcPts val="850"/>
              </a:spcBef>
              <a:buClr>
                <a:srgbClr val="ffffff"/>
              </a:buClr>
              <a:buSzPct val="45000"/>
              <a:buFont typeface="Wingdings" charset="2"/>
              <a:buChar char=""/>
            </a:pPr>
            <a:r>
              <a:rPr b="0" lang="de-DE" sz="2400" spc="-1" strike="noStrike">
                <a:latin typeface="Arial"/>
              </a:rPr>
              <a:t>Dritte Gliederungsebene</a:t>
            </a:r>
            <a:endParaRPr b="0" lang="de-DE" sz="2400" spc="-1" strike="noStrike">
              <a:latin typeface="Arial"/>
            </a:endParaRPr>
          </a:p>
          <a:p>
            <a:pPr lvl="3" marL="1728000" indent="-216000">
              <a:spcBef>
                <a:spcPts val="567"/>
              </a:spcBef>
              <a:buClr>
                <a:srgbClr val="ffffff"/>
              </a:buClr>
              <a:buSzPct val="75000"/>
              <a:buFont typeface="Symbol" charset="2"/>
              <a:buChar char=""/>
            </a:pPr>
            <a:r>
              <a:rPr b="0" lang="de-DE" sz="2000" spc="-1" strike="noStrike">
                <a:latin typeface="Arial"/>
              </a:rPr>
              <a:t>Vierte Gliederungsebene</a:t>
            </a:r>
            <a:endParaRPr b="0" lang="de-DE" sz="2000" spc="-1" strike="noStrike">
              <a:latin typeface="Arial"/>
            </a:endParaRPr>
          </a:p>
          <a:p>
            <a:pPr lvl="4" marL="2160000" indent="-216000">
              <a:spcBef>
                <a:spcPts val="283"/>
              </a:spcBef>
              <a:buClr>
                <a:srgbClr val="ffffff"/>
              </a:buClr>
              <a:buSzPct val="45000"/>
              <a:buFont typeface="Wingdings" charset="2"/>
              <a:buChar char=""/>
            </a:pPr>
            <a:r>
              <a:rPr b="0" lang="de-DE" sz="2000" spc="-1" strike="noStrike">
                <a:latin typeface="Arial"/>
              </a:rPr>
              <a:t>Fünfte Gliederungsebene</a:t>
            </a:r>
            <a:endParaRPr b="0" lang="de-DE" sz="2000" spc="-1" strike="noStrike">
              <a:latin typeface="Arial"/>
            </a:endParaRPr>
          </a:p>
          <a:p>
            <a:pPr lvl="5" marL="2592000" indent="-216000">
              <a:spcBef>
                <a:spcPts val="283"/>
              </a:spcBef>
              <a:buClr>
                <a:srgbClr val="ffffff"/>
              </a:buClr>
              <a:buSzPct val="45000"/>
              <a:buFont typeface="Wingdings" charset="2"/>
              <a:buChar char=""/>
            </a:pPr>
            <a:r>
              <a:rPr b="0" lang="de-DE" sz="2000" spc="-1" strike="noStrike">
                <a:latin typeface="Arial"/>
              </a:rPr>
              <a:t>Sechste Gliederungsebene</a:t>
            </a:r>
            <a:endParaRPr b="0" lang="de-DE" sz="2000" spc="-1" strike="noStrike">
              <a:latin typeface="Arial"/>
            </a:endParaRPr>
          </a:p>
          <a:p>
            <a:pPr lvl="6" marL="3024000" indent="-216000">
              <a:spcBef>
                <a:spcPts val="283"/>
              </a:spcBef>
              <a:buClr>
                <a:srgbClr val="ffffff"/>
              </a:buClr>
              <a:buSzPct val="45000"/>
              <a:buFont typeface="Wingdings" charset="2"/>
              <a:buChar char=""/>
            </a:pPr>
            <a:r>
              <a:rPr b="0" lang="de-DE" sz="2000" spc="-1" strike="noStrike">
                <a:latin typeface="Arial"/>
              </a:rPr>
              <a:t>Siebte Gliederungsebene</a:t>
            </a:r>
            <a:endParaRPr b="0" lang="de-DE"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66" r:id="rId2"/>
    <p:sldLayoutId id="2147483767" r:id="rId3"/>
    <p:sldLayoutId id="2147483768" r:id="rId4"/>
    <p:sldLayoutId id="2147483769" r:id="rId5"/>
    <p:sldLayoutId id="2147483770" r:id="rId6"/>
    <p:sldLayoutId id="2147483771" r:id="rId7"/>
    <p:sldLayoutId id="2147483772" r:id="rId8"/>
    <p:sldLayoutId id="2147483773" r:id="rId9"/>
    <p:sldLayoutId id="2147483774" r:id="rId10"/>
    <p:sldLayoutId id="2147483775" r:id="rId11"/>
    <p:sldLayoutId id="2147483776" r:id="rId12"/>
    <p:sldLayoutId id="2147483777" r:id="rId13"/>
  </p:sldLayoutIdLst>
</p:sldMaster>
</file>

<file path=ppt/slideMasters/slideMaster1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d0d0d"/>
        </a:solidFill>
      </p:bgPr>
    </p:bg>
    <p:spTree>
      <p:nvGrpSpPr>
        <p:cNvPr id="1" name=""/>
        <p:cNvGrpSpPr/>
        <p:nvPr/>
      </p:nvGrpSpPr>
      <p:grpSpPr>
        <a:xfrm>
          <a:off x="0" y="0"/>
          <a:ext cx="0" cy="0"/>
          <a:chOff x="0" y="0"/>
          <a:chExt cx="0" cy="0"/>
        </a:xfrm>
      </p:grpSpPr>
      <p:sp>
        <p:nvSpPr>
          <p:cNvPr id="462" name="Rectangle: Rounded Corners 18"/>
          <p:cNvSpPr/>
          <p:nvPr/>
        </p:nvSpPr>
        <p:spPr>
          <a:xfrm>
            <a:off x="11210040" y="243000"/>
            <a:ext cx="645480" cy="275040"/>
          </a:xfrm>
          <a:prstGeom prst="roundRect">
            <a:avLst>
              <a:gd name="adj" fmla="val 10486"/>
            </a:avLst>
          </a:prstGeom>
          <a:solidFill>
            <a:schemeClr val="bg1">
              <a:lumMod val="95000"/>
              <a:alpha val="15000"/>
            </a:schemeClr>
          </a:solidFill>
          <a:ln>
            <a:solidFill>
              <a:srgbClr val="404040"/>
            </a:solidFill>
          </a:ln>
        </p:spPr>
        <p:style>
          <a:lnRef idx="2">
            <a:schemeClr val="accent1">
              <a:shade val="15000"/>
            </a:schemeClr>
          </a:lnRef>
          <a:fillRef idx="1">
            <a:schemeClr val="accent1"/>
          </a:fillRef>
          <a:effectRef idx="0">
            <a:schemeClr val="accent1"/>
          </a:effectRef>
          <a:fontRef idx="minor"/>
        </p:style>
      </p:sp>
      <p:grpSp>
        <p:nvGrpSpPr>
          <p:cNvPr id="463" name="Group 14"/>
          <p:cNvGrpSpPr/>
          <p:nvPr/>
        </p:nvGrpSpPr>
        <p:grpSpPr>
          <a:xfrm>
            <a:off x="334800" y="258480"/>
            <a:ext cx="801720" cy="272160"/>
            <a:chOff x="334800" y="258480"/>
            <a:chExt cx="801720" cy="272160"/>
          </a:xfrm>
        </p:grpSpPr>
        <p:sp>
          <p:nvSpPr>
            <p:cNvPr id="464" name="TextBox 2"/>
            <p:cNvSpPr/>
            <p:nvPr/>
          </p:nvSpPr>
          <p:spPr>
            <a:xfrm>
              <a:off x="414720" y="258480"/>
              <a:ext cx="721800" cy="2721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1200" spc="-1" strike="noStrike">
                  <a:solidFill>
                    <a:srgbClr val="a6a6a6"/>
                  </a:solidFill>
                  <a:latin typeface="Manrope"/>
                  <a:ea typeface="DejaVu Sans"/>
                </a:rPr>
                <a:t>echno</a:t>
              </a:r>
              <a:endParaRPr b="0" lang="de-DE" sz="1200" spc="-1" strike="noStrike">
                <a:latin typeface="Arial"/>
              </a:endParaRPr>
            </a:p>
          </p:txBody>
        </p:sp>
        <p:sp>
          <p:nvSpPr>
            <p:cNvPr id="465" name="Freeform: Shape 11"/>
            <p:cNvSpPr/>
            <p:nvPr/>
          </p:nvSpPr>
          <p:spPr>
            <a:xfrm>
              <a:off x="334800" y="258480"/>
              <a:ext cx="210600" cy="208080"/>
            </a:xfrm>
            <a:custGeom>
              <a:avLst/>
              <a:gdLst/>
              <a:ahLst/>
              <a:rect l="l" t="t" r="r" b="b"/>
              <a:pathLst>
                <a:path w="635301" h="627031">
                  <a:moveTo>
                    <a:pt x="576055" y="0"/>
                  </a:moveTo>
                  <a:lnTo>
                    <a:pt x="635301" y="0"/>
                  </a:lnTo>
                  <a:lnTo>
                    <a:pt x="635301" y="190500"/>
                  </a:lnTo>
                  <a:lnTo>
                    <a:pt x="576055" y="190500"/>
                  </a:lnTo>
                  <a:cubicBezTo>
                    <a:pt x="460326" y="190500"/>
                    <a:pt x="366505" y="284321"/>
                    <a:pt x="366505" y="400050"/>
                  </a:cubicBezTo>
                  <a:lnTo>
                    <a:pt x="366505" y="627031"/>
                  </a:lnTo>
                  <a:lnTo>
                    <a:pt x="176005" y="627031"/>
                  </a:lnTo>
                  <a:lnTo>
                    <a:pt x="176005" y="400050"/>
                  </a:lnTo>
                  <a:cubicBezTo>
                    <a:pt x="176005" y="344815"/>
                    <a:pt x="187200" y="292194"/>
                    <a:pt x="207443" y="244332"/>
                  </a:cubicBezTo>
                  <a:lnTo>
                    <a:pt x="236551" y="190705"/>
                  </a:lnTo>
                  <a:lnTo>
                    <a:pt x="0" y="190705"/>
                  </a:lnTo>
                  <a:lnTo>
                    <a:pt x="0" y="205"/>
                  </a:lnTo>
                  <a:lnTo>
                    <a:pt x="328327" y="205"/>
                  </a:lnTo>
                  <a:lnTo>
                    <a:pt x="328327" y="88170"/>
                  </a:lnTo>
                  <a:lnTo>
                    <a:pt x="352383" y="68322"/>
                  </a:lnTo>
                  <a:cubicBezTo>
                    <a:pt x="416232" y="25187"/>
                    <a:pt x="493202" y="0"/>
                    <a:pt x="576055" y="0"/>
                  </a:cubicBezTo>
                  <a:close/>
                </a:path>
              </a:pathLst>
            </a:custGeom>
            <a:solidFill>
              <a:schemeClr val="accent1"/>
            </a:solidFill>
            <a:ln w="9525">
              <a:noFill/>
            </a:ln>
          </p:spPr>
          <p:style>
            <a:lnRef idx="0"/>
            <a:fillRef idx="0"/>
            <a:effectRef idx="0"/>
            <a:fontRef idx="minor"/>
          </p:style>
        </p:sp>
      </p:grpSp>
      <p:sp>
        <p:nvSpPr>
          <p:cNvPr id="466" name="TextBox 13"/>
          <p:cNvSpPr/>
          <p:nvPr/>
        </p:nvSpPr>
        <p:spPr>
          <a:xfrm>
            <a:off x="7984080" y="258480"/>
            <a:ext cx="789840" cy="24948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1050" spc="-1" strike="noStrike">
                <a:solidFill>
                  <a:srgbClr val="a6a6a6"/>
                </a:solidFill>
                <a:latin typeface="Manrope"/>
                <a:ea typeface="DejaVu Sans"/>
              </a:rPr>
              <a:t>About Us</a:t>
            </a:r>
            <a:endParaRPr b="0" lang="de-DE" sz="1050" spc="-1" strike="noStrike">
              <a:latin typeface="Arial"/>
            </a:endParaRPr>
          </a:p>
        </p:txBody>
      </p:sp>
      <p:sp>
        <p:nvSpPr>
          <p:cNvPr id="467" name="TextBox 15"/>
          <p:cNvSpPr/>
          <p:nvPr/>
        </p:nvSpPr>
        <p:spPr>
          <a:xfrm>
            <a:off x="9000000" y="258480"/>
            <a:ext cx="789840" cy="24948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1050" spc="-1" strike="noStrike">
                <a:solidFill>
                  <a:srgbClr val="a6a6a6"/>
                </a:solidFill>
                <a:latin typeface="Manrope"/>
                <a:ea typeface="DejaVu Sans"/>
              </a:rPr>
              <a:t>Services</a:t>
            </a:r>
            <a:endParaRPr b="0" lang="de-DE" sz="1050" spc="-1" strike="noStrike">
              <a:latin typeface="Arial"/>
            </a:endParaRPr>
          </a:p>
        </p:txBody>
      </p:sp>
      <p:sp>
        <p:nvSpPr>
          <p:cNvPr id="468" name="TextBox 16"/>
          <p:cNvSpPr/>
          <p:nvPr/>
        </p:nvSpPr>
        <p:spPr>
          <a:xfrm>
            <a:off x="10015920" y="258480"/>
            <a:ext cx="789840" cy="24948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1050" spc="-1" strike="noStrike">
                <a:solidFill>
                  <a:srgbClr val="a6a6a6"/>
                </a:solidFill>
                <a:latin typeface="Manrope"/>
                <a:ea typeface="DejaVu Sans"/>
              </a:rPr>
              <a:t>Contact</a:t>
            </a:r>
            <a:endParaRPr b="0" lang="de-DE" sz="1050" spc="-1" strike="noStrike">
              <a:latin typeface="Arial"/>
            </a:endParaRPr>
          </a:p>
        </p:txBody>
      </p:sp>
      <p:sp>
        <p:nvSpPr>
          <p:cNvPr id="469" name="TextBox 17"/>
          <p:cNvSpPr/>
          <p:nvPr/>
        </p:nvSpPr>
        <p:spPr>
          <a:xfrm>
            <a:off x="11210040" y="250560"/>
            <a:ext cx="645480" cy="2494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050" spc="-1" strike="noStrike">
                <a:solidFill>
                  <a:srgbClr val="a6a6a6"/>
                </a:solidFill>
                <a:latin typeface="Manrope"/>
                <a:ea typeface="DejaVu Sans"/>
              </a:rPr>
              <a:t>Login</a:t>
            </a:r>
            <a:endParaRPr b="0" lang="de-DE" sz="1050" spc="-1" strike="noStrike">
              <a:latin typeface="Arial"/>
            </a:endParaRPr>
          </a:p>
        </p:txBody>
      </p:sp>
      <p:sp>
        <p:nvSpPr>
          <p:cNvPr id="470" name="TextBox 1"/>
          <p:cNvSpPr/>
          <p:nvPr/>
        </p:nvSpPr>
        <p:spPr>
          <a:xfrm>
            <a:off x="11337480" y="6615000"/>
            <a:ext cx="789840" cy="211320"/>
          </a:xfrm>
          <a:prstGeom prst="rect">
            <a:avLst/>
          </a:prstGeom>
          <a:noFill/>
          <a:ln w="0">
            <a:noFill/>
          </a:ln>
        </p:spPr>
        <p:style>
          <a:lnRef idx="0"/>
          <a:fillRef idx="0"/>
          <a:effectRef idx="0"/>
          <a:fontRef idx="minor"/>
        </p:style>
        <p:txBody>
          <a:bodyPr lIns="90000" rIns="90000" tIns="45000" bIns="45000" anchor="t">
            <a:spAutoFit/>
          </a:bodyPr>
          <a:p>
            <a:pPr algn="r">
              <a:lnSpc>
                <a:spcPct val="100000"/>
              </a:lnSpc>
              <a:buNone/>
            </a:pPr>
            <a:fld id="{54B308BE-02B4-49BF-AC94-3B7F0FCFE267}" type="slidenum">
              <a:rPr b="0" lang="en-ID" sz="800" spc="-1" strike="noStrike">
                <a:solidFill>
                  <a:srgbClr val="7f7f7f"/>
                </a:solidFill>
                <a:latin typeface="Unbounded Light"/>
                <a:ea typeface="DejaVu Sans"/>
              </a:rPr>
              <a:t>&lt;Foliennummer&gt;</a:t>
            </a:fld>
            <a:endParaRPr b="0" lang="de-DE" sz="800" spc="-1" strike="noStrike">
              <a:latin typeface="Arial"/>
            </a:endParaRPr>
          </a:p>
        </p:txBody>
      </p:sp>
      <p:sp>
        <p:nvSpPr>
          <p:cNvPr id="47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r>
              <a:rPr b="0" lang="de-DE" sz="4400" spc="-1" strike="noStrike">
                <a:latin typeface="Arial"/>
              </a:rPr>
              <a:t>Format des Titeltextes durch Klicken bearbeiten</a:t>
            </a:r>
            <a:endParaRPr b="0" lang="de-DE" sz="4400" spc="-1" strike="noStrike">
              <a:latin typeface="Arial"/>
            </a:endParaRPr>
          </a:p>
        </p:txBody>
      </p:sp>
      <p:sp>
        <p:nvSpPr>
          <p:cNvPr id="472"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ffffff"/>
              </a:buClr>
              <a:buSzPct val="45000"/>
              <a:buFont typeface="Wingdings" charset="2"/>
              <a:buChar char=""/>
            </a:pPr>
            <a:r>
              <a:rPr b="0" lang="de-DE" sz="3200" spc="-1" strike="noStrike">
                <a:latin typeface="Arial"/>
              </a:rPr>
              <a:t>Format des Gliederungstextes durch Klicken bearbeiten</a:t>
            </a:r>
            <a:endParaRPr b="0" lang="de-DE" sz="3200" spc="-1" strike="noStrike">
              <a:latin typeface="Arial"/>
            </a:endParaRPr>
          </a:p>
          <a:p>
            <a:pPr lvl="1" marL="864000" indent="-324000">
              <a:spcBef>
                <a:spcPts val="1134"/>
              </a:spcBef>
              <a:buClr>
                <a:srgbClr val="ffffff"/>
              </a:buClr>
              <a:buSzPct val="75000"/>
              <a:buFont typeface="Symbol" charset="2"/>
              <a:buChar char=""/>
            </a:pPr>
            <a:r>
              <a:rPr b="0" lang="de-DE" sz="2800" spc="-1" strike="noStrike">
                <a:latin typeface="Arial"/>
              </a:rPr>
              <a:t>Zweite Gliederungsebene</a:t>
            </a:r>
            <a:endParaRPr b="0" lang="de-DE" sz="2800" spc="-1" strike="noStrike">
              <a:latin typeface="Arial"/>
            </a:endParaRPr>
          </a:p>
          <a:p>
            <a:pPr lvl="2" marL="1296000" indent="-288000">
              <a:spcBef>
                <a:spcPts val="850"/>
              </a:spcBef>
              <a:buClr>
                <a:srgbClr val="ffffff"/>
              </a:buClr>
              <a:buSzPct val="45000"/>
              <a:buFont typeface="Wingdings" charset="2"/>
              <a:buChar char=""/>
            </a:pPr>
            <a:r>
              <a:rPr b="0" lang="de-DE" sz="2400" spc="-1" strike="noStrike">
                <a:latin typeface="Arial"/>
              </a:rPr>
              <a:t>Dritte Gliederungsebene</a:t>
            </a:r>
            <a:endParaRPr b="0" lang="de-DE" sz="2400" spc="-1" strike="noStrike">
              <a:latin typeface="Arial"/>
            </a:endParaRPr>
          </a:p>
          <a:p>
            <a:pPr lvl="3" marL="1728000" indent="-216000">
              <a:spcBef>
                <a:spcPts val="567"/>
              </a:spcBef>
              <a:buClr>
                <a:srgbClr val="ffffff"/>
              </a:buClr>
              <a:buSzPct val="75000"/>
              <a:buFont typeface="Symbol" charset="2"/>
              <a:buChar char=""/>
            </a:pPr>
            <a:r>
              <a:rPr b="0" lang="de-DE" sz="2000" spc="-1" strike="noStrike">
                <a:latin typeface="Arial"/>
              </a:rPr>
              <a:t>Vierte Gliederungsebene</a:t>
            </a:r>
            <a:endParaRPr b="0" lang="de-DE" sz="2000" spc="-1" strike="noStrike">
              <a:latin typeface="Arial"/>
            </a:endParaRPr>
          </a:p>
          <a:p>
            <a:pPr lvl="4" marL="2160000" indent="-216000">
              <a:spcBef>
                <a:spcPts val="283"/>
              </a:spcBef>
              <a:buClr>
                <a:srgbClr val="ffffff"/>
              </a:buClr>
              <a:buSzPct val="45000"/>
              <a:buFont typeface="Wingdings" charset="2"/>
              <a:buChar char=""/>
            </a:pPr>
            <a:r>
              <a:rPr b="0" lang="de-DE" sz="2000" spc="-1" strike="noStrike">
                <a:latin typeface="Arial"/>
              </a:rPr>
              <a:t>Fünfte Gliederungsebene</a:t>
            </a:r>
            <a:endParaRPr b="0" lang="de-DE" sz="2000" spc="-1" strike="noStrike">
              <a:latin typeface="Arial"/>
            </a:endParaRPr>
          </a:p>
          <a:p>
            <a:pPr lvl="5" marL="2592000" indent="-216000">
              <a:spcBef>
                <a:spcPts val="283"/>
              </a:spcBef>
              <a:buClr>
                <a:srgbClr val="ffffff"/>
              </a:buClr>
              <a:buSzPct val="45000"/>
              <a:buFont typeface="Wingdings" charset="2"/>
              <a:buChar char=""/>
            </a:pPr>
            <a:r>
              <a:rPr b="0" lang="de-DE" sz="2000" spc="-1" strike="noStrike">
                <a:latin typeface="Arial"/>
              </a:rPr>
              <a:t>Sechste Gliederungsebene</a:t>
            </a:r>
            <a:endParaRPr b="0" lang="de-DE" sz="2000" spc="-1" strike="noStrike">
              <a:latin typeface="Arial"/>
            </a:endParaRPr>
          </a:p>
          <a:p>
            <a:pPr lvl="6" marL="3024000" indent="-216000">
              <a:spcBef>
                <a:spcPts val="283"/>
              </a:spcBef>
              <a:buClr>
                <a:srgbClr val="ffffff"/>
              </a:buClr>
              <a:buSzPct val="45000"/>
              <a:buFont typeface="Wingdings" charset="2"/>
              <a:buChar char=""/>
            </a:pPr>
            <a:r>
              <a:rPr b="0" lang="de-DE" sz="2000" spc="-1" strike="noStrike">
                <a:latin typeface="Arial"/>
              </a:rPr>
              <a:t>Siebte Gliederungsebene</a:t>
            </a:r>
            <a:endParaRPr b="0" lang="de-DE"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79" r:id="rId2"/>
    <p:sldLayoutId id="2147483780" r:id="rId3"/>
    <p:sldLayoutId id="2147483781" r:id="rId4"/>
    <p:sldLayoutId id="2147483782" r:id="rId5"/>
    <p:sldLayoutId id="2147483783" r:id="rId6"/>
    <p:sldLayoutId id="2147483784" r:id="rId7"/>
    <p:sldLayoutId id="2147483785" r:id="rId8"/>
    <p:sldLayoutId id="2147483786" r:id="rId9"/>
    <p:sldLayoutId id="2147483787" r:id="rId10"/>
    <p:sldLayoutId id="2147483788" r:id="rId11"/>
    <p:sldLayoutId id="2147483789" r:id="rId12"/>
    <p:sldLayoutId id="2147483790" r:id="rId13"/>
  </p:sldLayoutIdLst>
</p:sldMaster>
</file>

<file path=ppt/slideMasters/slideMaster1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d0d0d"/>
        </a:solidFill>
      </p:bgPr>
    </p:bg>
    <p:spTree>
      <p:nvGrpSpPr>
        <p:cNvPr id="1" name=""/>
        <p:cNvGrpSpPr/>
        <p:nvPr/>
      </p:nvGrpSpPr>
      <p:grpSpPr>
        <a:xfrm>
          <a:off x="0" y="0"/>
          <a:ext cx="0" cy="0"/>
          <a:chOff x="0" y="0"/>
          <a:chExt cx="0" cy="0"/>
        </a:xfrm>
      </p:grpSpPr>
      <p:sp>
        <p:nvSpPr>
          <p:cNvPr id="509" name="Rectangle: Rounded Corners 18"/>
          <p:cNvSpPr/>
          <p:nvPr/>
        </p:nvSpPr>
        <p:spPr>
          <a:xfrm>
            <a:off x="11210040" y="243000"/>
            <a:ext cx="645480" cy="275040"/>
          </a:xfrm>
          <a:prstGeom prst="roundRect">
            <a:avLst>
              <a:gd name="adj" fmla="val 10486"/>
            </a:avLst>
          </a:prstGeom>
          <a:solidFill>
            <a:schemeClr val="bg1">
              <a:lumMod val="95000"/>
              <a:alpha val="15000"/>
            </a:schemeClr>
          </a:solidFill>
          <a:ln>
            <a:solidFill>
              <a:srgbClr val="404040"/>
            </a:solidFill>
          </a:ln>
        </p:spPr>
        <p:style>
          <a:lnRef idx="2">
            <a:schemeClr val="accent1">
              <a:shade val="15000"/>
            </a:schemeClr>
          </a:lnRef>
          <a:fillRef idx="1">
            <a:schemeClr val="accent1"/>
          </a:fillRef>
          <a:effectRef idx="0">
            <a:schemeClr val="accent1"/>
          </a:effectRef>
          <a:fontRef idx="minor"/>
        </p:style>
      </p:sp>
      <p:grpSp>
        <p:nvGrpSpPr>
          <p:cNvPr id="510" name="Group 14"/>
          <p:cNvGrpSpPr/>
          <p:nvPr/>
        </p:nvGrpSpPr>
        <p:grpSpPr>
          <a:xfrm>
            <a:off x="334800" y="258480"/>
            <a:ext cx="801720" cy="272160"/>
            <a:chOff x="334800" y="258480"/>
            <a:chExt cx="801720" cy="272160"/>
          </a:xfrm>
        </p:grpSpPr>
        <p:sp>
          <p:nvSpPr>
            <p:cNvPr id="511" name="TextBox 2"/>
            <p:cNvSpPr/>
            <p:nvPr/>
          </p:nvSpPr>
          <p:spPr>
            <a:xfrm>
              <a:off x="414720" y="258480"/>
              <a:ext cx="721800" cy="2721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1200" spc="-1" strike="noStrike">
                  <a:solidFill>
                    <a:srgbClr val="a6a6a6"/>
                  </a:solidFill>
                  <a:latin typeface="Manrope"/>
                  <a:ea typeface="DejaVu Sans"/>
                </a:rPr>
                <a:t>echno</a:t>
              </a:r>
              <a:endParaRPr b="0" lang="de-DE" sz="1200" spc="-1" strike="noStrike">
                <a:latin typeface="Arial"/>
              </a:endParaRPr>
            </a:p>
          </p:txBody>
        </p:sp>
        <p:sp>
          <p:nvSpPr>
            <p:cNvPr id="512" name="Freeform: Shape 11"/>
            <p:cNvSpPr/>
            <p:nvPr/>
          </p:nvSpPr>
          <p:spPr>
            <a:xfrm>
              <a:off x="334800" y="258480"/>
              <a:ext cx="210600" cy="208080"/>
            </a:xfrm>
            <a:custGeom>
              <a:avLst/>
              <a:gdLst/>
              <a:ahLst/>
              <a:rect l="l" t="t" r="r" b="b"/>
              <a:pathLst>
                <a:path w="635301" h="627031">
                  <a:moveTo>
                    <a:pt x="576055" y="0"/>
                  </a:moveTo>
                  <a:lnTo>
                    <a:pt x="635301" y="0"/>
                  </a:lnTo>
                  <a:lnTo>
                    <a:pt x="635301" y="190500"/>
                  </a:lnTo>
                  <a:lnTo>
                    <a:pt x="576055" y="190500"/>
                  </a:lnTo>
                  <a:cubicBezTo>
                    <a:pt x="460326" y="190500"/>
                    <a:pt x="366505" y="284321"/>
                    <a:pt x="366505" y="400050"/>
                  </a:cubicBezTo>
                  <a:lnTo>
                    <a:pt x="366505" y="627031"/>
                  </a:lnTo>
                  <a:lnTo>
                    <a:pt x="176005" y="627031"/>
                  </a:lnTo>
                  <a:lnTo>
                    <a:pt x="176005" y="400050"/>
                  </a:lnTo>
                  <a:cubicBezTo>
                    <a:pt x="176005" y="344815"/>
                    <a:pt x="187200" y="292194"/>
                    <a:pt x="207443" y="244332"/>
                  </a:cubicBezTo>
                  <a:lnTo>
                    <a:pt x="236551" y="190705"/>
                  </a:lnTo>
                  <a:lnTo>
                    <a:pt x="0" y="190705"/>
                  </a:lnTo>
                  <a:lnTo>
                    <a:pt x="0" y="205"/>
                  </a:lnTo>
                  <a:lnTo>
                    <a:pt x="328327" y="205"/>
                  </a:lnTo>
                  <a:lnTo>
                    <a:pt x="328327" y="88170"/>
                  </a:lnTo>
                  <a:lnTo>
                    <a:pt x="352383" y="68322"/>
                  </a:lnTo>
                  <a:cubicBezTo>
                    <a:pt x="416232" y="25187"/>
                    <a:pt x="493202" y="0"/>
                    <a:pt x="576055" y="0"/>
                  </a:cubicBezTo>
                  <a:close/>
                </a:path>
              </a:pathLst>
            </a:custGeom>
            <a:solidFill>
              <a:schemeClr val="accent1"/>
            </a:solidFill>
            <a:ln w="9525">
              <a:noFill/>
            </a:ln>
          </p:spPr>
          <p:style>
            <a:lnRef idx="0"/>
            <a:fillRef idx="0"/>
            <a:effectRef idx="0"/>
            <a:fontRef idx="minor"/>
          </p:style>
        </p:sp>
      </p:grpSp>
      <p:sp>
        <p:nvSpPr>
          <p:cNvPr id="513" name="TextBox 13"/>
          <p:cNvSpPr/>
          <p:nvPr/>
        </p:nvSpPr>
        <p:spPr>
          <a:xfrm>
            <a:off x="7984080" y="258480"/>
            <a:ext cx="789840" cy="24948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1050" spc="-1" strike="noStrike">
                <a:solidFill>
                  <a:srgbClr val="a6a6a6"/>
                </a:solidFill>
                <a:latin typeface="Manrope"/>
                <a:ea typeface="DejaVu Sans"/>
              </a:rPr>
              <a:t>About Us</a:t>
            </a:r>
            <a:endParaRPr b="0" lang="de-DE" sz="1050" spc="-1" strike="noStrike">
              <a:latin typeface="Arial"/>
            </a:endParaRPr>
          </a:p>
        </p:txBody>
      </p:sp>
      <p:sp>
        <p:nvSpPr>
          <p:cNvPr id="514" name="TextBox 15"/>
          <p:cNvSpPr/>
          <p:nvPr/>
        </p:nvSpPr>
        <p:spPr>
          <a:xfrm>
            <a:off x="9000000" y="258480"/>
            <a:ext cx="789840" cy="24948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1050" spc="-1" strike="noStrike">
                <a:solidFill>
                  <a:srgbClr val="a6a6a6"/>
                </a:solidFill>
                <a:latin typeface="Manrope"/>
                <a:ea typeface="DejaVu Sans"/>
              </a:rPr>
              <a:t>Services</a:t>
            </a:r>
            <a:endParaRPr b="0" lang="de-DE" sz="1050" spc="-1" strike="noStrike">
              <a:latin typeface="Arial"/>
            </a:endParaRPr>
          </a:p>
        </p:txBody>
      </p:sp>
      <p:sp>
        <p:nvSpPr>
          <p:cNvPr id="515" name="TextBox 16"/>
          <p:cNvSpPr/>
          <p:nvPr/>
        </p:nvSpPr>
        <p:spPr>
          <a:xfrm>
            <a:off x="10015920" y="258480"/>
            <a:ext cx="789840" cy="24948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1050" spc="-1" strike="noStrike">
                <a:solidFill>
                  <a:srgbClr val="a6a6a6"/>
                </a:solidFill>
                <a:latin typeface="Manrope"/>
                <a:ea typeface="DejaVu Sans"/>
              </a:rPr>
              <a:t>Contact</a:t>
            </a:r>
            <a:endParaRPr b="0" lang="de-DE" sz="1050" spc="-1" strike="noStrike">
              <a:latin typeface="Arial"/>
            </a:endParaRPr>
          </a:p>
        </p:txBody>
      </p:sp>
      <p:sp>
        <p:nvSpPr>
          <p:cNvPr id="516" name="TextBox 17"/>
          <p:cNvSpPr/>
          <p:nvPr/>
        </p:nvSpPr>
        <p:spPr>
          <a:xfrm>
            <a:off x="11210040" y="250560"/>
            <a:ext cx="645480" cy="2494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050" spc="-1" strike="noStrike">
                <a:solidFill>
                  <a:srgbClr val="a6a6a6"/>
                </a:solidFill>
                <a:latin typeface="Manrope"/>
                <a:ea typeface="DejaVu Sans"/>
              </a:rPr>
              <a:t>Login</a:t>
            </a:r>
            <a:endParaRPr b="0" lang="de-DE" sz="1050" spc="-1" strike="noStrike">
              <a:latin typeface="Arial"/>
            </a:endParaRPr>
          </a:p>
        </p:txBody>
      </p:sp>
      <p:sp>
        <p:nvSpPr>
          <p:cNvPr id="517" name="TextBox 1"/>
          <p:cNvSpPr/>
          <p:nvPr/>
        </p:nvSpPr>
        <p:spPr>
          <a:xfrm>
            <a:off x="11337480" y="6615000"/>
            <a:ext cx="789840" cy="211320"/>
          </a:xfrm>
          <a:prstGeom prst="rect">
            <a:avLst/>
          </a:prstGeom>
          <a:noFill/>
          <a:ln w="0">
            <a:noFill/>
          </a:ln>
        </p:spPr>
        <p:style>
          <a:lnRef idx="0"/>
          <a:fillRef idx="0"/>
          <a:effectRef idx="0"/>
          <a:fontRef idx="minor"/>
        </p:style>
        <p:txBody>
          <a:bodyPr lIns="90000" rIns="90000" tIns="45000" bIns="45000" anchor="t">
            <a:spAutoFit/>
          </a:bodyPr>
          <a:p>
            <a:pPr algn="r">
              <a:lnSpc>
                <a:spcPct val="100000"/>
              </a:lnSpc>
              <a:buNone/>
            </a:pPr>
            <a:fld id="{5C2278B2-EE26-4C9C-A71C-DD9563511D86}" type="slidenum">
              <a:rPr b="0" lang="en-ID" sz="800" spc="-1" strike="noStrike">
                <a:solidFill>
                  <a:srgbClr val="7f7f7f"/>
                </a:solidFill>
                <a:latin typeface="Unbounded Light"/>
                <a:ea typeface="DejaVu Sans"/>
              </a:rPr>
              <a:t>&lt;Foliennummer&gt;</a:t>
            </a:fld>
            <a:endParaRPr b="0" lang="de-DE" sz="800" spc="-1" strike="noStrike">
              <a:latin typeface="Arial"/>
            </a:endParaRPr>
          </a:p>
        </p:txBody>
      </p:sp>
      <p:sp>
        <p:nvSpPr>
          <p:cNvPr id="51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r>
              <a:rPr b="0" lang="de-DE" sz="4400" spc="-1" strike="noStrike">
                <a:latin typeface="Arial"/>
              </a:rPr>
              <a:t>Format des Titeltextes durch Klicken bearbeiten</a:t>
            </a:r>
            <a:endParaRPr b="0" lang="de-DE" sz="4400" spc="-1" strike="noStrike">
              <a:latin typeface="Arial"/>
            </a:endParaRPr>
          </a:p>
        </p:txBody>
      </p:sp>
      <p:sp>
        <p:nvSpPr>
          <p:cNvPr id="519"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ffffff"/>
              </a:buClr>
              <a:buSzPct val="45000"/>
              <a:buFont typeface="Wingdings" charset="2"/>
              <a:buChar char=""/>
            </a:pPr>
            <a:r>
              <a:rPr b="0" lang="de-DE" sz="3200" spc="-1" strike="noStrike">
                <a:latin typeface="Arial"/>
              </a:rPr>
              <a:t>Format des Gliederungstextes durch Klicken bearbeiten</a:t>
            </a:r>
            <a:endParaRPr b="0" lang="de-DE" sz="3200" spc="-1" strike="noStrike">
              <a:latin typeface="Arial"/>
            </a:endParaRPr>
          </a:p>
          <a:p>
            <a:pPr lvl="1" marL="864000" indent="-324000">
              <a:spcBef>
                <a:spcPts val="1134"/>
              </a:spcBef>
              <a:buClr>
                <a:srgbClr val="ffffff"/>
              </a:buClr>
              <a:buSzPct val="75000"/>
              <a:buFont typeface="Symbol" charset="2"/>
              <a:buChar char=""/>
            </a:pPr>
            <a:r>
              <a:rPr b="0" lang="de-DE" sz="2800" spc="-1" strike="noStrike">
                <a:latin typeface="Arial"/>
              </a:rPr>
              <a:t>Zweite Gliederungsebene</a:t>
            </a:r>
            <a:endParaRPr b="0" lang="de-DE" sz="2800" spc="-1" strike="noStrike">
              <a:latin typeface="Arial"/>
            </a:endParaRPr>
          </a:p>
          <a:p>
            <a:pPr lvl="2" marL="1296000" indent="-288000">
              <a:spcBef>
                <a:spcPts val="850"/>
              </a:spcBef>
              <a:buClr>
                <a:srgbClr val="ffffff"/>
              </a:buClr>
              <a:buSzPct val="45000"/>
              <a:buFont typeface="Wingdings" charset="2"/>
              <a:buChar char=""/>
            </a:pPr>
            <a:r>
              <a:rPr b="0" lang="de-DE" sz="2400" spc="-1" strike="noStrike">
                <a:latin typeface="Arial"/>
              </a:rPr>
              <a:t>Dritte Gliederungsebene</a:t>
            </a:r>
            <a:endParaRPr b="0" lang="de-DE" sz="2400" spc="-1" strike="noStrike">
              <a:latin typeface="Arial"/>
            </a:endParaRPr>
          </a:p>
          <a:p>
            <a:pPr lvl="3" marL="1728000" indent="-216000">
              <a:spcBef>
                <a:spcPts val="567"/>
              </a:spcBef>
              <a:buClr>
                <a:srgbClr val="ffffff"/>
              </a:buClr>
              <a:buSzPct val="75000"/>
              <a:buFont typeface="Symbol" charset="2"/>
              <a:buChar char=""/>
            </a:pPr>
            <a:r>
              <a:rPr b="0" lang="de-DE" sz="2000" spc="-1" strike="noStrike">
                <a:latin typeface="Arial"/>
              </a:rPr>
              <a:t>Vierte Gliederungsebene</a:t>
            </a:r>
            <a:endParaRPr b="0" lang="de-DE" sz="2000" spc="-1" strike="noStrike">
              <a:latin typeface="Arial"/>
            </a:endParaRPr>
          </a:p>
          <a:p>
            <a:pPr lvl="4" marL="2160000" indent="-216000">
              <a:spcBef>
                <a:spcPts val="283"/>
              </a:spcBef>
              <a:buClr>
                <a:srgbClr val="ffffff"/>
              </a:buClr>
              <a:buSzPct val="45000"/>
              <a:buFont typeface="Wingdings" charset="2"/>
              <a:buChar char=""/>
            </a:pPr>
            <a:r>
              <a:rPr b="0" lang="de-DE" sz="2000" spc="-1" strike="noStrike">
                <a:latin typeface="Arial"/>
              </a:rPr>
              <a:t>Fünfte Gliederungsebene</a:t>
            </a:r>
            <a:endParaRPr b="0" lang="de-DE" sz="2000" spc="-1" strike="noStrike">
              <a:latin typeface="Arial"/>
            </a:endParaRPr>
          </a:p>
          <a:p>
            <a:pPr lvl="5" marL="2592000" indent="-216000">
              <a:spcBef>
                <a:spcPts val="283"/>
              </a:spcBef>
              <a:buClr>
                <a:srgbClr val="ffffff"/>
              </a:buClr>
              <a:buSzPct val="45000"/>
              <a:buFont typeface="Wingdings" charset="2"/>
              <a:buChar char=""/>
            </a:pPr>
            <a:r>
              <a:rPr b="0" lang="de-DE" sz="2000" spc="-1" strike="noStrike">
                <a:latin typeface="Arial"/>
              </a:rPr>
              <a:t>Sechste Gliederungsebene</a:t>
            </a:r>
            <a:endParaRPr b="0" lang="de-DE" sz="2000" spc="-1" strike="noStrike">
              <a:latin typeface="Arial"/>
            </a:endParaRPr>
          </a:p>
          <a:p>
            <a:pPr lvl="6" marL="3024000" indent="-216000">
              <a:spcBef>
                <a:spcPts val="283"/>
              </a:spcBef>
              <a:buClr>
                <a:srgbClr val="ffffff"/>
              </a:buClr>
              <a:buSzPct val="45000"/>
              <a:buFont typeface="Wingdings" charset="2"/>
              <a:buChar char=""/>
            </a:pPr>
            <a:r>
              <a:rPr b="0" lang="de-DE" sz="2000" spc="-1" strike="noStrike">
                <a:latin typeface="Arial"/>
              </a:rPr>
              <a:t>Siebte Gliederungsebene</a:t>
            </a:r>
            <a:endParaRPr b="0" lang="de-DE"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92" r:id="rId2"/>
    <p:sldLayoutId id="2147483793" r:id="rId3"/>
    <p:sldLayoutId id="2147483794" r:id="rId4"/>
    <p:sldLayoutId id="2147483795" r:id="rId5"/>
    <p:sldLayoutId id="2147483796" r:id="rId6"/>
    <p:sldLayoutId id="2147483797" r:id="rId7"/>
    <p:sldLayoutId id="2147483798" r:id="rId8"/>
    <p:sldLayoutId id="2147483799" r:id="rId9"/>
    <p:sldLayoutId id="2147483800" r:id="rId10"/>
    <p:sldLayoutId id="2147483801" r:id="rId11"/>
    <p:sldLayoutId id="2147483802" r:id="rId12"/>
    <p:sldLayoutId id="2147483803" r:id="rId13"/>
  </p:sldLayoutIdLst>
</p:sldMaster>
</file>

<file path=ppt/slideMasters/slideMaster1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d0d0d"/>
        </a:solidFill>
      </p:bgPr>
    </p:bg>
    <p:spTree>
      <p:nvGrpSpPr>
        <p:cNvPr id="1" name=""/>
        <p:cNvGrpSpPr/>
        <p:nvPr/>
      </p:nvGrpSpPr>
      <p:grpSpPr>
        <a:xfrm>
          <a:off x="0" y="0"/>
          <a:ext cx="0" cy="0"/>
          <a:chOff x="0" y="0"/>
          <a:chExt cx="0" cy="0"/>
        </a:xfrm>
      </p:grpSpPr>
      <p:sp>
        <p:nvSpPr>
          <p:cNvPr id="556" name="Rectangle: Rounded Corners 18"/>
          <p:cNvSpPr/>
          <p:nvPr/>
        </p:nvSpPr>
        <p:spPr>
          <a:xfrm>
            <a:off x="11210040" y="243000"/>
            <a:ext cx="645480" cy="275040"/>
          </a:xfrm>
          <a:prstGeom prst="roundRect">
            <a:avLst>
              <a:gd name="adj" fmla="val 10486"/>
            </a:avLst>
          </a:prstGeom>
          <a:solidFill>
            <a:schemeClr val="bg1">
              <a:lumMod val="95000"/>
              <a:alpha val="15000"/>
            </a:schemeClr>
          </a:solidFill>
          <a:ln>
            <a:solidFill>
              <a:srgbClr val="404040"/>
            </a:solidFill>
          </a:ln>
        </p:spPr>
        <p:style>
          <a:lnRef idx="2">
            <a:schemeClr val="accent1">
              <a:shade val="15000"/>
            </a:schemeClr>
          </a:lnRef>
          <a:fillRef idx="1">
            <a:schemeClr val="accent1"/>
          </a:fillRef>
          <a:effectRef idx="0">
            <a:schemeClr val="accent1"/>
          </a:effectRef>
          <a:fontRef idx="minor"/>
        </p:style>
      </p:sp>
      <p:grpSp>
        <p:nvGrpSpPr>
          <p:cNvPr id="557" name="Group 14"/>
          <p:cNvGrpSpPr/>
          <p:nvPr/>
        </p:nvGrpSpPr>
        <p:grpSpPr>
          <a:xfrm>
            <a:off x="334800" y="258480"/>
            <a:ext cx="801720" cy="272160"/>
            <a:chOff x="334800" y="258480"/>
            <a:chExt cx="801720" cy="272160"/>
          </a:xfrm>
        </p:grpSpPr>
        <p:sp>
          <p:nvSpPr>
            <p:cNvPr id="558" name="TextBox 2"/>
            <p:cNvSpPr/>
            <p:nvPr/>
          </p:nvSpPr>
          <p:spPr>
            <a:xfrm>
              <a:off x="414720" y="258480"/>
              <a:ext cx="721800" cy="2721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1200" spc="-1" strike="noStrike">
                  <a:solidFill>
                    <a:srgbClr val="a6a6a6"/>
                  </a:solidFill>
                  <a:latin typeface="Manrope"/>
                  <a:ea typeface="DejaVu Sans"/>
                </a:rPr>
                <a:t>echno</a:t>
              </a:r>
              <a:endParaRPr b="0" lang="de-DE" sz="1200" spc="-1" strike="noStrike">
                <a:latin typeface="Arial"/>
              </a:endParaRPr>
            </a:p>
          </p:txBody>
        </p:sp>
        <p:sp>
          <p:nvSpPr>
            <p:cNvPr id="559" name="Freeform: Shape 11"/>
            <p:cNvSpPr/>
            <p:nvPr/>
          </p:nvSpPr>
          <p:spPr>
            <a:xfrm>
              <a:off x="334800" y="258480"/>
              <a:ext cx="210600" cy="208080"/>
            </a:xfrm>
            <a:custGeom>
              <a:avLst/>
              <a:gdLst/>
              <a:ahLst/>
              <a:rect l="l" t="t" r="r" b="b"/>
              <a:pathLst>
                <a:path w="635301" h="627031">
                  <a:moveTo>
                    <a:pt x="576055" y="0"/>
                  </a:moveTo>
                  <a:lnTo>
                    <a:pt x="635301" y="0"/>
                  </a:lnTo>
                  <a:lnTo>
                    <a:pt x="635301" y="190500"/>
                  </a:lnTo>
                  <a:lnTo>
                    <a:pt x="576055" y="190500"/>
                  </a:lnTo>
                  <a:cubicBezTo>
                    <a:pt x="460326" y="190500"/>
                    <a:pt x="366505" y="284321"/>
                    <a:pt x="366505" y="400050"/>
                  </a:cubicBezTo>
                  <a:lnTo>
                    <a:pt x="366505" y="627031"/>
                  </a:lnTo>
                  <a:lnTo>
                    <a:pt x="176005" y="627031"/>
                  </a:lnTo>
                  <a:lnTo>
                    <a:pt x="176005" y="400050"/>
                  </a:lnTo>
                  <a:cubicBezTo>
                    <a:pt x="176005" y="344815"/>
                    <a:pt x="187200" y="292194"/>
                    <a:pt x="207443" y="244332"/>
                  </a:cubicBezTo>
                  <a:lnTo>
                    <a:pt x="236551" y="190705"/>
                  </a:lnTo>
                  <a:lnTo>
                    <a:pt x="0" y="190705"/>
                  </a:lnTo>
                  <a:lnTo>
                    <a:pt x="0" y="205"/>
                  </a:lnTo>
                  <a:lnTo>
                    <a:pt x="328327" y="205"/>
                  </a:lnTo>
                  <a:lnTo>
                    <a:pt x="328327" y="88170"/>
                  </a:lnTo>
                  <a:lnTo>
                    <a:pt x="352383" y="68322"/>
                  </a:lnTo>
                  <a:cubicBezTo>
                    <a:pt x="416232" y="25187"/>
                    <a:pt x="493202" y="0"/>
                    <a:pt x="576055" y="0"/>
                  </a:cubicBezTo>
                  <a:close/>
                </a:path>
              </a:pathLst>
            </a:custGeom>
            <a:solidFill>
              <a:schemeClr val="accent1"/>
            </a:solidFill>
            <a:ln w="9525">
              <a:noFill/>
            </a:ln>
          </p:spPr>
          <p:style>
            <a:lnRef idx="0"/>
            <a:fillRef idx="0"/>
            <a:effectRef idx="0"/>
            <a:fontRef idx="minor"/>
          </p:style>
        </p:sp>
      </p:grpSp>
      <p:sp>
        <p:nvSpPr>
          <p:cNvPr id="560" name="TextBox 13"/>
          <p:cNvSpPr/>
          <p:nvPr/>
        </p:nvSpPr>
        <p:spPr>
          <a:xfrm>
            <a:off x="7984080" y="258480"/>
            <a:ext cx="789840" cy="24948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1050" spc="-1" strike="noStrike">
                <a:solidFill>
                  <a:srgbClr val="a6a6a6"/>
                </a:solidFill>
                <a:latin typeface="Manrope"/>
                <a:ea typeface="DejaVu Sans"/>
              </a:rPr>
              <a:t>About Us</a:t>
            </a:r>
            <a:endParaRPr b="0" lang="de-DE" sz="1050" spc="-1" strike="noStrike">
              <a:latin typeface="Arial"/>
            </a:endParaRPr>
          </a:p>
        </p:txBody>
      </p:sp>
      <p:sp>
        <p:nvSpPr>
          <p:cNvPr id="561" name="TextBox 15"/>
          <p:cNvSpPr/>
          <p:nvPr/>
        </p:nvSpPr>
        <p:spPr>
          <a:xfrm>
            <a:off x="9000000" y="258480"/>
            <a:ext cx="789840" cy="24948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1050" spc="-1" strike="noStrike">
                <a:solidFill>
                  <a:srgbClr val="a6a6a6"/>
                </a:solidFill>
                <a:latin typeface="Manrope"/>
                <a:ea typeface="DejaVu Sans"/>
              </a:rPr>
              <a:t>Services</a:t>
            </a:r>
            <a:endParaRPr b="0" lang="de-DE" sz="1050" spc="-1" strike="noStrike">
              <a:latin typeface="Arial"/>
            </a:endParaRPr>
          </a:p>
        </p:txBody>
      </p:sp>
      <p:sp>
        <p:nvSpPr>
          <p:cNvPr id="562" name="TextBox 16"/>
          <p:cNvSpPr/>
          <p:nvPr/>
        </p:nvSpPr>
        <p:spPr>
          <a:xfrm>
            <a:off x="10015920" y="258480"/>
            <a:ext cx="789840" cy="24948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1050" spc="-1" strike="noStrike">
                <a:solidFill>
                  <a:srgbClr val="a6a6a6"/>
                </a:solidFill>
                <a:latin typeface="Manrope"/>
                <a:ea typeface="DejaVu Sans"/>
              </a:rPr>
              <a:t>Contact</a:t>
            </a:r>
            <a:endParaRPr b="0" lang="de-DE" sz="1050" spc="-1" strike="noStrike">
              <a:latin typeface="Arial"/>
            </a:endParaRPr>
          </a:p>
        </p:txBody>
      </p:sp>
      <p:sp>
        <p:nvSpPr>
          <p:cNvPr id="563" name="TextBox 17"/>
          <p:cNvSpPr/>
          <p:nvPr/>
        </p:nvSpPr>
        <p:spPr>
          <a:xfrm>
            <a:off x="11210040" y="250560"/>
            <a:ext cx="645480" cy="2494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050" spc="-1" strike="noStrike">
                <a:solidFill>
                  <a:srgbClr val="a6a6a6"/>
                </a:solidFill>
                <a:latin typeface="Manrope"/>
                <a:ea typeface="DejaVu Sans"/>
              </a:rPr>
              <a:t>Login</a:t>
            </a:r>
            <a:endParaRPr b="0" lang="de-DE" sz="1050" spc="-1" strike="noStrike">
              <a:latin typeface="Arial"/>
            </a:endParaRPr>
          </a:p>
        </p:txBody>
      </p:sp>
      <p:sp>
        <p:nvSpPr>
          <p:cNvPr id="564" name="TextBox 1"/>
          <p:cNvSpPr/>
          <p:nvPr/>
        </p:nvSpPr>
        <p:spPr>
          <a:xfrm>
            <a:off x="11337480" y="6615000"/>
            <a:ext cx="789840" cy="211320"/>
          </a:xfrm>
          <a:prstGeom prst="rect">
            <a:avLst/>
          </a:prstGeom>
          <a:noFill/>
          <a:ln w="0">
            <a:noFill/>
          </a:ln>
        </p:spPr>
        <p:style>
          <a:lnRef idx="0"/>
          <a:fillRef idx="0"/>
          <a:effectRef idx="0"/>
          <a:fontRef idx="minor"/>
        </p:style>
        <p:txBody>
          <a:bodyPr lIns="90000" rIns="90000" tIns="45000" bIns="45000" anchor="t">
            <a:spAutoFit/>
          </a:bodyPr>
          <a:p>
            <a:pPr algn="r">
              <a:lnSpc>
                <a:spcPct val="100000"/>
              </a:lnSpc>
              <a:buNone/>
            </a:pPr>
            <a:fld id="{3C575B12-4F6D-417F-B872-C9FFE27536CA}" type="slidenum">
              <a:rPr b="0" lang="en-ID" sz="800" spc="-1" strike="noStrike">
                <a:solidFill>
                  <a:srgbClr val="7f7f7f"/>
                </a:solidFill>
                <a:latin typeface="Unbounded Light"/>
                <a:ea typeface="DejaVu Sans"/>
              </a:rPr>
              <a:t>&lt;Foliennummer&gt;</a:t>
            </a:fld>
            <a:endParaRPr b="0" lang="de-DE" sz="800" spc="-1" strike="noStrike">
              <a:latin typeface="Arial"/>
            </a:endParaRPr>
          </a:p>
        </p:txBody>
      </p:sp>
      <p:sp>
        <p:nvSpPr>
          <p:cNvPr id="56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r>
              <a:rPr b="0" lang="de-DE" sz="4400" spc="-1" strike="noStrike">
                <a:latin typeface="Arial"/>
              </a:rPr>
              <a:t>Format des Titeltextes durch Klicken bearbeiten</a:t>
            </a:r>
            <a:endParaRPr b="0" lang="de-DE" sz="4400" spc="-1" strike="noStrike">
              <a:latin typeface="Arial"/>
            </a:endParaRPr>
          </a:p>
        </p:txBody>
      </p:sp>
      <p:sp>
        <p:nvSpPr>
          <p:cNvPr id="566"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ffffff"/>
              </a:buClr>
              <a:buSzPct val="45000"/>
              <a:buFont typeface="Wingdings" charset="2"/>
              <a:buChar char=""/>
            </a:pPr>
            <a:r>
              <a:rPr b="0" lang="de-DE" sz="3200" spc="-1" strike="noStrike">
                <a:latin typeface="Arial"/>
              </a:rPr>
              <a:t>Format des Gliederungstextes durch Klicken bearbeiten</a:t>
            </a:r>
            <a:endParaRPr b="0" lang="de-DE" sz="3200" spc="-1" strike="noStrike">
              <a:latin typeface="Arial"/>
            </a:endParaRPr>
          </a:p>
          <a:p>
            <a:pPr lvl="1" marL="864000" indent="-324000">
              <a:spcBef>
                <a:spcPts val="1134"/>
              </a:spcBef>
              <a:buClr>
                <a:srgbClr val="ffffff"/>
              </a:buClr>
              <a:buSzPct val="75000"/>
              <a:buFont typeface="Symbol" charset="2"/>
              <a:buChar char=""/>
            </a:pPr>
            <a:r>
              <a:rPr b="0" lang="de-DE" sz="2800" spc="-1" strike="noStrike">
                <a:latin typeface="Arial"/>
              </a:rPr>
              <a:t>Zweite Gliederungsebene</a:t>
            </a:r>
            <a:endParaRPr b="0" lang="de-DE" sz="2800" spc="-1" strike="noStrike">
              <a:latin typeface="Arial"/>
            </a:endParaRPr>
          </a:p>
          <a:p>
            <a:pPr lvl="2" marL="1296000" indent="-288000">
              <a:spcBef>
                <a:spcPts val="850"/>
              </a:spcBef>
              <a:buClr>
                <a:srgbClr val="ffffff"/>
              </a:buClr>
              <a:buSzPct val="45000"/>
              <a:buFont typeface="Wingdings" charset="2"/>
              <a:buChar char=""/>
            </a:pPr>
            <a:r>
              <a:rPr b="0" lang="de-DE" sz="2400" spc="-1" strike="noStrike">
                <a:latin typeface="Arial"/>
              </a:rPr>
              <a:t>Dritte Gliederungsebene</a:t>
            </a:r>
            <a:endParaRPr b="0" lang="de-DE" sz="2400" spc="-1" strike="noStrike">
              <a:latin typeface="Arial"/>
            </a:endParaRPr>
          </a:p>
          <a:p>
            <a:pPr lvl="3" marL="1728000" indent="-216000">
              <a:spcBef>
                <a:spcPts val="567"/>
              </a:spcBef>
              <a:buClr>
                <a:srgbClr val="ffffff"/>
              </a:buClr>
              <a:buSzPct val="75000"/>
              <a:buFont typeface="Symbol" charset="2"/>
              <a:buChar char=""/>
            </a:pPr>
            <a:r>
              <a:rPr b="0" lang="de-DE" sz="2000" spc="-1" strike="noStrike">
                <a:latin typeface="Arial"/>
              </a:rPr>
              <a:t>Vierte Gliederungsebene</a:t>
            </a:r>
            <a:endParaRPr b="0" lang="de-DE" sz="2000" spc="-1" strike="noStrike">
              <a:latin typeface="Arial"/>
            </a:endParaRPr>
          </a:p>
          <a:p>
            <a:pPr lvl="4" marL="2160000" indent="-216000">
              <a:spcBef>
                <a:spcPts val="283"/>
              </a:spcBef>
              <a:buClr>
                <a:srgbClr val="ffffff"/>
              </a:buClr>
              <a:buSzPct val="45000"/>
              <a:buFont typeface="Wingdings" charset="2"/>
              <a:buChar char=""/>
            </a:pPr>
            <a:r>
              <a:rPr b="0" lang="de-DE" sz="2000" spc="-1" strike="noStrike">
                <a:latin typeface="Arial"/>
              </a:rPr>
              <a:t>Fünfte Gliederungsebene</a:t>
            </a:r>
            <a:endParaRPr b="0" lang="de-DE" sz="2000" spc="-1" strike="noStrike">
              <a:latin typeface="Arial"/>
            </a:endParaRPr>
          </a:p>
          <a:p>
            <a:pPr lvl="5" marL="2592000" indent="-216000">
              <a:spcBef>
                <a:spcPts val="283"/>
              </a:spcBef>
              <a:buClr>
                <a:srgbClr val="ffffff"/>
              </a:buClr>
              <a:buSzPct val="45000"/>
              <a:buFont typeface="Wingdings" charset="2"/>
              <a:buChar char=""/>
            </a:pPr>
            <a:r>
              <a:rPr b="0" lang="de-DE" sz="2000" spc="-1" strike="noStrike">
                <a:latin typeface="Arial"/>
              </a:rPr>
              <a:t>Sechste Gliederungsebene</a:t>
            </a:r>
            <a:endParaRPr b="0" lang="de-DE" sz="2000" spc="-1" strike="noStrike">
              <a:latin typeface="Arial"/>
            </a:endParaRPr>
          </a:p>
          <a:p>
            <a:pPr lvl="6" marL="3024000" indent="-216000">
              <a:spcBef>
                <a:spcPts val="283"/>
              </a:spcBef>
              <a:buClr>
                <a:srgbClr val="ffffff"/>
              </a:buClr>
              <a:buSzPct val="45000"/>
              <a:buFont typeface="Wingdings" charset="2"/>
              <a:buChar char=""/>
            </a:pPr>
            <a:r>
              <a:rPr b="0" lang="de-DE" sz="2000" spc="-1" strike="noStrike">
                <a:latin typeface="Arial"/>
              </a:rPr>
              <a:t>Siebte Gliederungsebene</a:t>
            </a:r>
            <a:endParaRPr b="0" lang="de-DE"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805" r:id="rId2"/>
    <p:sldLayoutId id="2147483806" r:id="rId3"/>
    <p:sldLayoutId id="2147483807" r:id="rId4"/>
    <p:sldLayoutId id="2147483808" r:id="rId5"/>
    <p:sldLayoutId id="2147483809" r:id="rId6"/>
    <p:sldLayoutId id="2147483810" r:id="rId7"/>
    <p:sldLayoutId id="2147483811" r:id="rId8"/>
    <p:sldLayoutId id="2147483812" r:id="rId9"/>
    <p:sldLayoutId id="2147483813" r:id="rId10"/>
    <p:sldLayoutId id="2147483814" r:id="rId11"/>
    <p:sldLayoutId id="2147483815" r:id="rId12"/>
    <p:sldLayoutId id="2147483816" r:id="rId13"/>
  </p:sldLayoutIdLst>
</p:sldMaster>
</file>

<file path=ppt/slideMasters/slideMaster1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d0d0d"/>
        </a:solidFill>
      </p:bgPr>
    </p:bg>
    <p:spTree>
      <p:nvGrpSpPr>
        <p:cNvPr id="1" name=""/>
        <p:cNvGrpSpPr/>
        <p:nvPr/>
      </p:nvGrpSpPr>
      <p:grpSpPr>
        <a:xfrm>
          <a:off x="0" y="0"/>
          <a:ext cx="0" cy="0"/>
          <a:chOff x="0" y="0"/>
          <a:chExt cx="0" cy="0"/>
        </a:xfrm>
      </p:grpSpPr>
      <p:sp>
        <p:nvSpPr>
          <p:cNvPr id="603" name="Rectangle: Rounded Corners 18"/>
          <p:cNvSpPr/>
          <p:nvPr/>
        </p:nvSpPr>
        <p:spPr>
          <a:xfrm>
            <a:off x="11210040" y="243000"/>
            <a:ext cx="645480" cy="275040"/>
          </a:xfrm>
          <a:prstGeom prst="roundRect">
            <a:avLst>
              <a:gd name="adj" fmla="val 10486"/>
            </a:avLst>
          </a:prstGeom>
          <a:solidFill>
            <a:schemeClr val="bg1">
              <a:lumMod val="95000"/>
              <a:alpha val="15000"/>
            </a:schemeClr>
          </a:solidFill>
          <a:ln>
            <a:solidFill>
              <a:srgbClr val="404040"/>
            </a:solidFill>
          </a:ln>
        </p:spPr>
        <p:style>
          <a:lnRef idx="2">
            <a:schemeClr val="accent1">
              <a:shade val="15000"/>
            </a:schemeClr>
          </a:lnRef>
          <a:fillRef idx="1">
            <a:schemeClr val="accent1"/>
          </a:fillRef>
          <a:effectRef idx="0">
            <a:schemeClr val="accent1"/>
          </a:effectRef>
          <a:fontRef idx="minor"/>
        </p:style>
      </p:sp>
      <p:grpSp>
        <p:nvGrpSpPr>
          <p:cNvPr id="604" name="Group 14"/>
          <p:cNvGrpSpPr/>
          <p:nvPr/>
        </p:nvGrpSpPr>
        <p:grpSpPr>
          <a:xfrm>
            <a:off x="334800" y="258480"/>
            <a:ext cx="801720" cy="272160"/>
            <a:chOff x="334800" y="258480"/>
            <a:chExt cx="801720" cy="272160"/>
          </a:xfrm>
        </p:grpSpPr>
        <p:sp>
          <p:nvSpPr>
            <p:cNvPr id="605" name="TextBox 2"/>
            <p:cNvSpPr/>
            <p:nvPr/>
          </p:nvSpPr>
          <p:spPr>
            <a:xfrm>
              <a:off x="414720" y="258480"/>
              <a:ext cx="721800" cy="2721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1200" spc="-1" strike="noStrike">
                  <a:solidFill>
                    <a:srgbClr val="a6a6a6"/>
                  </a:solidFill>
                  <a:latin typeface="Manrope"/>
                  <a:ea typeface="DejaVu Sans"/>
                </a:rPr>
                <a:t>echno</a:t>
              </a:r>
              <a:endParaRPr b="0" lang="de-DE" sz="1200" spc="-1" strike="noStrike">
                <a:latin typeface="Arial"/>
              </a:endParaRPr>
            </a:p>
          </p:txBody>
        </p:sp>
        <p:sp>
          <p:nvSpPr>
            <p:cNvPr id="606" name="Freeform: Shape 11"/>
            <p:cNvSpPr/>
            <p:nvPr/>
          </p:nvSpPr>
          <p:spPr>
            <a:xfrm>
              <a:off x="334800" y="258480"/>
              <a:ext cx="210600" cy="208080"/>
            </a:xfrm>
            <a:custGeom>
              <a:avLst/>
              <a:gdLst/>
              <a:ahLst/>
              <a:rect l="l" t="t" r="r" b="b"/>
              <a:pathLst>
                <a:path w="635301" h="627031">
                  <a:moveTo>
                    <a:pt x="576055" y="0"/>
                  </a:moveTo>
                  <a:lnTo>
                    <a:pt x="635301" y="0"/>
                  </a:lnTo>
                  <a:lnTo>
                    <a:pt x="635301" y="190500"/>
                  </a:lnTo>
                  <a:lnTo>
                    <a:pt x="576055" y="190500"/>
                  </a:lnTo>
                  <a:cubicBezTo>
                    <a:pt x="460326" y="190500"/>
                    <a:pt x="366505" y="284321"/>
                    <a:pt x="366505" y="400050"/>
                  </a:cubicBezTo>
                  <a:lnTo>
                    <a:pt x="366505" y="627031"/>
                  </a:lnTo>
                  <a:lnTo>
                    <a:pt x="176005" y="627031"/>
                  </a:lnTo>
                  <a:lnTo>
                    <a:pt x="176005" y="400050"/>
                  </a:lnTo>
                  <a:cubicBezTo>
                    <a:pt x="176005" y="344815"/>
                    <a:pt x="187200" y="292194"/>
                    <a:pt x="207443" y="244332"/>
                  </a:cubicBezTo>
                  <a:lnTo>
                    <a:pt x="236551" y="190705"/>
                  </a:lnTo>
                  <a:lnTo>
                    <a:pt x="0" y="190705"/>
                  </a:lnTo>
                  <a:lnTo>
                    <a:pt x="0" y="205"/>
                  </a:lnTo>
                  <a:lnTo>
                    <a:pt x="328327" y="205"/>
                  </a:lnTo>
                  <a:lnTo>
                    <a:pt x="328327" y="88170"/>
                  </a:lnTo>
                  <a:lnTo>
                    <a:pt x="352383" y="68322"/>
                  </a:lnTo>
                  <a:cubicBezTo>
                    <a:pt x="416232" y="25187"/>
                    <a:pt x="493202" y="0"/>
                    <a:pt x="576055" y="0"/>
                  </a:cubicBezTo>
                  <a:close/>
                </a:path>
              </a:pathLst>
            </a:custGeom>
            <a:solidFill>
              <a:schemeClr val="accent1"/>
            </a:solidFill>
            <a:ln w="9525">
              <a:noFill/>
            </a:ln>
          </p:spPr>
          <p:style>
            <a:lnRef idx="0"/>
            <a:fillRef idx="0"/>
            <a:effectRef idx="0"/>
            <a:fontRef idx="minor"/>
          </p:style>
        </p:sp>
      </p:grpSp>
      <p:sp>
        <p:nvSpPr>
          <p:cNvPr id="607" name="TextBox 13"/>
          <p:cNvSpPr/>
          <p:nvPr/>
        </p:nvSpPr>
        <p:spPr>
          <a:xfrm>
            <a:off x="7984080" y="258480"/>
            <a:ext cx="789840" cy="24948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1050" spc="-1" strike="noStrike">
                <a:solidFill>
                  <a:srgbClr val="a6a6a6"/>
                </a:solidFill>
                <a:latin typeface="Manrope"/>
                <a:ea typeface="DejaVu Sans"/>
              </a:rPr>
              <a:t>About Us</a:t>
            </a:r>
            <a:endParaRPr b="0" lang="de-DE" sz="1050" spc="-1" strike="noStrike">
              <a:latin typeface="Arial"/>
            </a:endParaRPr>
          </a:p>
        </p:txBody>
      </p:sp>
      <p:sp>
        <p:nvSpPr>
          <p:cNvPr id="608" name="TextBox 15"/>
          <p:cNvSpPr/>
          <p:nvPr/>
        </p:nvSpPr>
        <p:spPr>
          <a:xfrm>
            <a:off x="9000000" y="258480"/>
            <a:ext cx="789840" cy="24948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1050" spc="-1" strike="noStrike">
                <a:solidFill>
                  <a:srgbClr val="a6a6a6"/>
                </a:solidFill>
                <a:latin typeface="Manrope"/>
                <a:ea typeface="DejaVu Sans"/>
              </a:rPr>
              <a:t>Services</a:t>
            </a:r>
            <a:endParaRPr b="0" lang="de-DE" sz="1050" spc="-1" strike="noStrike">
              <a:latin typeface="Arial"/>
            </a:endParaRPr>
          </a:p>
        </p:txBody>
      </p:sp>
      <p:sp>
        <p:nvSpPr>
          <p:cNvPr id="609" name="TextBox 16"/>
          <p:cNvSpPr/>
          <p:nvPr/>
        </p:nvSpPr>
        <p:spPr>
          <a:xfrm>
            <a:off x="10015920" y="258480"/>
            <a:ext cx="789840" cy="24948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1050" spc="-1" strike="noStrike">
                <a:solidFill>
                  <a:srgbClr val="a6a6a6"/>
                </a:solidFill>
                <a:latin typeface="Manrope"/>
                <a:ea typeface="DejaVu Sans"/>
              </a:rPr>
              <a:t>Contact</a:t>
            </a:r>
            <a:endParaRPr b="0" lang="de-DE" sz="1050" spc="-1" strike="noStrike">
              <a:latin typeface="Arial"/>
            </a:endParaRPr>
          </a:p>
        </p:txBody>
      </p:sp>
      <p:sp>
        <p:nvSpPr>
          <p:cNvPr id="610" name="TextBox 17"/>
          <p:cNvSpPr/>
          <p:nvPr/>
        </p:nvSpPr>
        <p:spPr>
          <a:xfrm>
            <a:off x="11210040" y="250560"/>
            <a:ext cx="645480" cy="2494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050" spc="-1" strike="noStrike">
                <a:solidFill>
                  <a:srgbClr val="a6a6a6"/>
                </a:solidFill>
                <a:latin typeface="Manrope"/>
                <a:ea typeface="DejaVu Sans"/>
              </a:rPr>
              <a:t>Login</a:t>
            </a:r>
            <a:endParaRPr b="0" lang="de-DE" sz="1050" spc="-1" strike="noStrike">
              <a:latin typeface="Arial"/>
            </a:endParaRPr>
          </a:p>
        </p:txBody>
      </p:sp>
      <p:sp>
        <p:nvSpPr>
          <p:cNvPr id="611" name="TextBox 1"/>
          <p:cNvSpPr/>
          <p:nvPr/>
        </p:nvSpPr>
        <p:spPr>
          <a:xfrm>
            <a:off x="11337480" y="6615000"/>
            <a:ext cx="789840" cy="211320"/>
          </a:xfrm>
          <a:prstGeom prst="rect">
            <a:avLst/>
          </a:prstGeom>
          <a:noFill/>
          <a:ln w="0">
            <a:noFill/>
          </a:ln>
        </p:spPr>
        <p:style>
          <a:lnRef idx="0"/>
          <a:fillRef idx="0"/>
          <a:effectRef idx="0"/>
          <a:fontRef idx="minor"/>
        </p:style>
        <p:txBody>
          <a:bodyPr lIns="90000" rIns="90000" tIns="45000" bIns="45000" anchor="t">
            <a:spAutoFit/>
          </a:bodyPr>
          <a:p>
            <a:pPr algn="r">
              <a:lnSpc>
                <a:spcPct val="100000"/>
              </a:lnSpc>
              <a:buNone/>
            </a:pPr>
            <a:fld id="{9B3901DC-3466-4AA9-BCE4-A0207231FDD5}" type="slidenum">
              <a:rPr b="0" lang="en-ID" sz="800" spc="-1" strike="noStrike">
                <a:solidFill>
                  <a:srgbClr val="7f7f7f"/>
                </a:solidFill>
                <a:latin typeface="Unbounded Light"/>
                <a:ea typeface="DejaVu Sans"/>
              </a:rPr>
              <a:t>&lt;Foliennummer&gt;</a:t>
            </a:fld>
            <a:endParaRPr b="0" lang="de-DE" sz="800" spc="-1" strike="noStrike">
              <a:latin typeface="Arial"/>
            </a:endParaRPr>
          </a:p>
        </p:txBody>
      </p:sp>
      <p:sp>
        <p:nvSpPr>
          <p:cNvPr id="61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r>
              <a:rPr b="0" lang="de-DE" sz="4400" spc="-1" strike="noStrike">
                <a:latin typeface="Arial"/>
              </a:rPr>
              <a:t>Format des Titeltextes durch Klicken bearbeiten</a:t>
            </a:r>
            <a:endParaRPr b="0" lang="de-DE" sz="4400" spc="-1" strike="noStrike">
              <a:latin typeface="Arial"/>
            </a:endParaRPr>
          </a:p>
        </p:txBody>
      </p:sp>
      <p:sp>
        <p:nvSpPr>
          <p:cNvPr id="613"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ffffff"/>
              </a:buClr>
              <a:buSzPct val="45000"/>
              <a:buFont typeface="Wingdings" charset="2"/>
              <a:buChar char=""/>
            </a:pPr>
            <a:r>
              <a:rPr b="0" lang="de-DE" sz="3200" spc="-1" strike="noStrike">
                <a:latin typeface="Arial"/>
              </a:rPr>
              <a:t>Format des Gliederungstextes durch Klicken bearbeiten</a:t>
            </a:r>
            <a:endParaRPr b="0" lang="de-DE" sz="3200" spc="-1" strike="noStrike">
              <a:latin typeface="Arial"/>
            </a:endParaRPr>
          </a:p>
          <a:p>
            <a:pPr lvl="1" marL="864000" indent="-324000">
              <a:spcBef>
                <a:spcPts val="1134"/>
              </a:spcBef>
              <a:buClr>
                <a:srgbClr val="ffffff"/>
              </a:buClr>
              <a:buSzPct val="75000"/>
              <a:buFont typeface="Symbol" charset="2"/>
              <a:buChar char=""/>
            </a:pPr>
            <a:r>
              <a:rPr b="0" lang="de-DE" sz="2800" spc="-1" strike="noStrike">
                <a:latin typeface="Arial"/>
              </a:rPr>
              <a:t>Zweite Gliederungsebene</a:t>
            </a:r>
            <a:endParaRPr b="0" lang="de-DE" sz="2800" spc="-1" strike="noStrike">
              <a:latin typeface="Arial"/>
            </a:endParaRPr>
          </a:p>
          <a:p>
            <a:pPr lvl="2" marL="1296000" indent="-288000">
              <a:spcBef>
                <a:spcPts val="850"/>
              </a:spcBef>
              <a:buClr>
                <a:srgbClr val="ffffff"/>
              </a:buClr>
              <a:buSzPct val="45000"/>
              <a:buFont typeface="Wingdings" charset="2"/>
              <a:buChar char=""/>
            </a:pPr>
            <a:r>
              <a:rPr b="0" lang="de-DE" sz="2400" spc="-1" strike="noStrike">
                <a:latin typeface="Arial"/>
              </a:rPr>
              <a:t>Dritte Gliederungsebene</a:t>
            </a:r>
            <a:endParaRPr b="0" lang="de-DE" sz="2400" spc="-1" strike="noStrike">
              <a:latin typeface="Arial"/>
            </a:endParaRPr>
          </a:p>
          <a:p>
            <a:pPr lvl="3" marL="1728000" indent="-216000">
              <a:spcBef>
                <a:spcPts val="567"/>
              </a:spcBef>
              <a:buClr>
                <a:srgbClr val="ffffff"/>
              </a:buClr>
              <a:buSzPct val="75000"/>
              <a:buFont typeface="Symbol" charset="2"/>
              <a:buChar char=""/>
            </a:pPr>
            <a:r>
              <a:rPr b="0" lang="de-DE" sz="2000" spc="-1" strike="noStrike">
                <a:latin typeface="Arial"/>
              </a:rPr>
              <a:t>Vierte Gliederungsebene</a:t>
            </a:r>
            <a:endParaRPr b="0" lang="de-DE" sz="2000" spc="-1" strike="noStrike">
              <a:latin typeface="Arial"/>
            </a:endParaRPr>
          </a:p>
          <a:p>
            <a:pPr lvl="4" marL="2160000" indent="-216000">
              <a:spcBef>
                <a:spcPts val="283"/>
              </a:spcBef>
              <a:buClr>
                <a:srgbClr val="ffffff"/>
              </a:buClr>
              <a:buSzPct val="45000"/>
              <a:buFont typeface="Wingdings" charset="2"/>
              <a:buChar char=""/>
            </a:pPr>
            <a:r>
              <a:rPr b="0" lang="de-DE" sz="2000" spc="-1" strike="noStrike">
                <a:latin typeface="Arial"/>
              </a:rPr>
              <a:t>Fünfte Gliederungsebene</a:t>
            </a:r>
            <a:endParaRPr b="0" lang="de-DE" sz="2000" spc="-1" strike="noStrike">
              <a:latin typeface="Arial"/>
            </a:endParaRPr>
          </a:p>
          <a:p>
            <a:pPr lvl="5" marL="2592000" indent="-216000">
              <a:spcBef>
                <a:spcPts val="283"/>
              </a:spcBef>
              <a:buClr>
                <a:srgbClr val="ffffff"/>
              </a:buClr>
              <a:buSzPct val="45000"/>
              <a:buFont typeface="Wingdings" charset="2"/>
              <a:buChar char=""/>
            </a:pPr>
            <a:r>
              <a:rPr b="0" lang="de-DE" sz="2000" spc="-1" strike="noStrike">
                <a:latin typeface="Arial"/>
              </a:rPr>
              <a:t>Sechste Gliederungsebene</a:t>
            </a:r>
            <a:endParaRPr b="0" lang="de-DE" sz="2000" spc="-1" strike="noStrike">
              <a:latin typeface="Arial"/>
            </a:endParaRPr>
          </a:p>
          <a:p>
            <a:pPr lvl="6" marL="3024000" indent="-216000">
              <a:spcBef>
                <a:spcPts val="283"/>
              </a:spcBef>
              <a:buClr>
                <a:srgbClr val="ffffff"/>
              </a:buClr>
              <a:buSzPct val="45000"/>
              <a:buFont typeface="Wingdings" charset="2"/>
              <a:buChar char=""/>
            </a:pPr>
            <a:r>
              <a:rPr b="0" lang="de-DE" sz="2000" spc="-1" strike="noStrike">
                <a:latin typeface="Arial"/>
              </a:rPr>
              <a:t>Siebte Gliederungsebene</a:t>
            </a:r>
            <a:endParaRPr b="0" lang="de-DE"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818" r:id="rId2"/>
    <p:sldLayoutId id="2147483819" r:id="rId3"/>
    <p:sldLayoutId id="2147483820" r:id="rId4"/>
    <p:sldLayoutId id="2147483821" r:id="rId5"/>
    <p:sldLayoutId id="2147483822" r:id="rId6"/>
    <p:sldLayoutId id="2147483823" r:id="rId7"/>
    <p:sldLayoutId id="2147483824" r:id="rId8"/>
    <p:sldLayoutId id="2147483825" r:id="rId9"/>
    <p:sldLayoutId id="2147483826" r:id="rId10"/>
    <p:sldLayoutId id="2147483827" r:id="rId11"/>
    <p:sldLayoutId id="2147483828" r:id="rId12"/>
    <p:sldLayoutId id="2147483829"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d0d0d"/>
        </a:solidFill>
      </p:bgPr>
    </p:bg>
    <p:spTree>
      <p:nvGrpSpPr>
        <p:cNvPr id="1" name=""/>
        <p:cNvGrpSpPr/>
        <p:nvPr/>
      </p:nvGrpSpPr>
      <p:grpSpPr>
        <a:xfrm>
          <a:off x="0" y="0"/>
          <a:ext cx="0" cy="0"/>
          <a:chOff x="0" y="0"/>
          <a:chExt cx="0" cy="0"/>
        </a:xfrm>
      </p:grpSpPr>
      <p:sp>
        <p:nvSpPr>
          <p:cNvPr id="39" name="Rectangle: Rounded Corners 18"/>
          <p:cNvSpPr/>
          <p:nvPr/>
        </p:nvSpPr>
        <p:spPr>
          <a:xfrm>
            <a:off x="11210040" y="243000"/>
            <a:ext cx="645480" cy="275040"/>
          </a:xfrm>
          <a:prstGeom prst="roundRect">
            <a:avLst>
              <a:gd name="adj" fmla="val 10486"/>
            </a:avLst>
          </a:prstGeom>
          <a:solidFill>
            <a:schemeClr val="bg1">
              <a:lumMod val="95000"/>
              <a:alpha val="15000"/>
            </a:schemeClr>
          </a:solidFill>
          <a:ln>
            <a:solidFill>
              <a:srgbClr val="404040"/>
            </a:solidFill>
          </a:ln>
        </p:spPr>
        <p:style>
          <a:lnRef idx="2">
            <a:schemeClr val="accent1">
              <a:shade val="15000"/>
            </a:schemeClr>
          </a:lnRef>
          <a:fillRef idx="1">
            <a:schemeClr val="accent1"/>
          </a:fillRef>
          <a:effectRef idx="0">
            <a:schemeClr val="accent1"/>
          </a:effectRef>
          <a:fontRef idx="minor"/>
        </p:style>
      </p:sp>
      <p:grpSp>
        <p:nvGrpSpPr>
          <p:cNvPr id="40" name="Group 14"/>
          <p:cNvGrpSpPr/>
          <p:nvPr/>
        </p:nvGrpSpPr>
        <p:grpSpPr>
          <a:xfrm>
            <a:off x="334800" y="258480"/>
            <a:ext cx="801720" cy="272160"/>
            <a:chOff x="334800" y="258480"/>
            <a:chExt cx="801720" cy="272160"/>
          </a:xfrm>
        </p:grpSpPr>
        <p:sp>
          <p:nvSpPr>
            <p:cNvPr id="41" name="TextBox 2"/>
            <p:cNvSpPr/>
            <p:nvPr/>
          </p:nvSpPr>
          <p:spPr>
            <a:xfrm>
              <a:off x="414720" y="258480"/>
              <a:ext cx="721800" cy="2721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1200" spc="-1" strike="noStrike">
                  <a:solidFill>
                    <a:srgbClr val="a6a6a6"/>
                  </a:solidFill>
                  <a:latin typeface="Manrope"/>
                  <a:ea typeface="DejaVu Sans"/>
                </a:rPr>
                <a:t>echno</a:t>
              </a:r>
              <a:endParaRPr b="0" lang="de-DE" sz="1200" spc="-1" strike="noStrike">
                <a:latin typeface="Arial"/>
              </a:endParaRPr>
            </a:p>
          </p:txBody>
        </p:sp>
        <p:sp>
          <p:nvSpPr>
            <p:cNvPr id="42" name="Freeform: Shape 11"/>
            <p:cNvSpPr/>
            <p:nvPr/>
          </p:nvSpPr>
          <p:spPr>
            <a:xfrm>
              <a:off x="334800" y="258480"/>
              <a:ext cx="210600" cy="208080"/>
            </a:xfrm>
            <a:custGeom>
              <a:avLst/>
              <a:gdLst/>
              <a:ahLst/>
              <a:rect l="l" t="t" r="r" b="b"/>
              <a:pathLst>
                <a:path w="635301" h="627031">
                  <a:moveTo>
                    <a:pt x="576055" y="0"/>
                  </a:moveTo>
                  <a:lnTo>
                    <a:pt x="635301" y="0"/>
                  </a:lnTo>
                  <a:lnTo>
                    <a:pt x="635301" y="190500"/>
                  </a:lnTo>
                  <a:lnTo>
                    <a:pt x="576055" y="190500"/>
                  </a:lnTo>
                  <a:cubicBezTo>
                    <a:pt x="460326" y="190500"/>
                    <a:pt x="366505" y="284321"/>
                    <a:pt x="366505" y="400050"/>
                  </a:cubicBezTo>
                  <a:lnTo>
                    <a:pt x="366505" y="627031"/>
                  </a:lnTo>
                  <a:lnTo>
                    <a:pt x="176005" y="627031"/>
                  </a:lnTo>
                  <a:lnTo>
                    <a:pt x="176005" y="400050"/>
                  </a:lnTo>
                  <a:cubicBezTo>
                    <a:pt x="176005" y="344815"/>
                    <a:pt x="187200" y="292194"/>
                    <a:pt x="207443" y="244332"/>
                  </a:cubicBezTo>
                  <a:lnTo>
                    <a:pt x="236551" y="190705"/>
                  </a:lnTo>
                  <a:lnTo>
                    <a:pt x="0" y="190705"/>
                  </a:lnTo>
                  <a:lnTo>
                    <a:pt x="0" y="205"/>
                  </a:lnTo>
                  <a:lnTo>
                    <a:pt x="328327" y="205"/>
                  </a:lnTo>
                  <a:lnTo>
                    <a:pt x="328327" y="88170"/>
                  </a:lnTo>
                  <a:lnTo>
                    <a:pt x="352383" y="68322"/>
                  </a:lnTo>
                  <a:cubicBezTo>
                    <a:pt x="416232" y="25187"/>
                    <a:pt x="493202" y="0"/>
                    <a:pt x="576055" y="0"/>
                  </a:cubicBezTo>
                  <a:close/>
                </a:path>
              </a:pathLst>
            </a:custGeom>
            <a:solidFill>
              <a:schemeClr val="accent1"/>
            </a:solidFill>
            <a:ln w="9525">
              <a:noFill/>
            </a:ln>
          </p:spPr>
          <p:style>
            <a:lnRef idx="0"/>
            <a:fillRef idx="0"/>
            <a:effectRef idx="0"/>
            <a:fontRef idx="minor"/>
          </p:style>
        </p:sp>
      </p:grpSp>
      <p:sp>
        <p:nvSpPr>
          <p:cNvPr id="43" name="TextBox 13"/>
          <p:cNvSpPr/>
          <p:nvPr/>
        </p:nvSpPr>
        <p:spPr>
          <a:xfrm>
            <a:off x="7984080" y="258480"/>
            <a:ext cx="789840" cy="24948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1050" spc="-1" strike="noStrike">
                <a:solidFill>
                  <a:srgbClr val="a6a6a6"/>
                </a:solidFill>
                <a:latin typeface="Manrope"/>
                <a:ea typeface="DejaVu Sans"/>
              </a:rPr>
              <a:t>About Us</a:t>
            </a:r>
            <a:endParaRPr b="0" lang="de-DE" sz="1050" spc="-1" strike="noStrike">
              <a:latin typeface="Arial"/>
            </a:endParaRPr>
          </a:p>
        </p:txBody>
      </p:sp>
      <p:sp>
        <p:nvSpPr>
          <p:cNvPr id="44" name="TextBox 15"/>
          <p:cNvSpPr/>
          <p:nvPr/>
        </p:nvSpPr>
        <p:spPr>
          <a:xfrm>
            <a:off x="9000000" y="258480"/>
            <a:ext cx="789840" cy="24948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1050" spc="-1" strike="noStrike">
                <a:solidFill>
                  <a:srgbClr val="a6a6a6"/>
                </a:solidFill>
                <a:latin typeface="Manrope"/>
                <a:ea typeface="DejaVu Sans"/>
              </a:rPr>
              <a:t>Services</a:t>
            </a:r>
            <a:endParaRPr b="0" lang="de-DE" sz="1050" spc="-1" strike="noStrike">
              <a:latin typeface="Arial"/>
            </a:endParaRPr>
          </a:p>
        </p:txBody>
      </p:sp>
      <p:sp>
        <p:nvSpPr>
          <p:cNvPr id="45" name="TextBox 16"/>
          <p:cNvSpPr/>
          <p:nvPr/>
        </p:nvSpPr>
        <p:spPr>
          <a:xfrm>
            <a:off x="10015920" y="258480"/>
            <a:ext cx="789840" cy="24948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1050" spc="-1" strike="noStrike">
                <a:solidFill>
                  <a:srgbClr val="a6a6a6"/>
                </a:solidFill>
                <a:latin typeface="Manrope"/>
                <a:ea typeface="DejaVu Sans"/>
              </a:rPr>
              <a:t>Contact</a:t>
            </a:r>
            <a:endParaRPr b="0" lang="de-DE" sz="1050" spc="-1" strike="noStrike">
              <a:latin typeface="Arial"/>
            </a:endParaRPr>
          </a:p>
        </p:txBody>
      </p:sp>
      <p:sp>
        <p:nvSpPr>
          <p:cNvPr id="46" name="TextBox 17"/>
          <p:cNvSpPr/>
          <p:nvPr/>
        </p:nvSpPr>
        <p:spPr>
          <a:xfrm>
            <a:off x="11210040" y="250560"/>
            <a:ext cx="645480" cy="2494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050" spc="-1" strike="noStrike">
                <a:solidFill>
                  <a:srgbClr val="a6a6a6"/>
                </a:solidFill>
                <a:latin typeface="Manrope"/>
                <a:ea typeface="DejaVu Sans"/>
              </a:rPr>
              <a:t>Login</a:t>
            </a:r>
            <a:endParaRPr b="0" lang="de-DE" sz="1050" spc="-1" strike="noStrike">
              <a:latin typeface="Arial"/>
            </a:endParaRPr>
          </a:p>
        </p:txBody>
      </p:sp>
      <p:sp>
        <p:nvSpPr>
          <p:cNvPr id="47" name="TextBox 1"/>
          <p:cNvSpPr/>
          <p:nvPr/>
        </p:nvSpPr>
        <p:spPr>
          <a:xfrm>
            <a:off x="11337480" y="6615000"/>
            <a:ext cx="789840" cy="211320"/>
          </a:xfrm>
          <a:prstGeom prst="rect">
            <a:avLst/>
          </a:prstGeom>
          <a:noFill/>
          <a:ln w="0">
            <a:noFill/>
          </a:ln>
        </p:spPr>
        <p:style>
          <a:lnRef idx="0"/>
          <a:fillRef idx="0"/>
          <a:effectRef idx="0"/>
          <a:fontRef idx="minor"/>
        </p:style>
        <p:txBody>
          <a:bodyPr lIns="90000" rIns="90000" tIns="45000" bIns="45000" anchor="t">
            <a:spAutoFit/>
          </a:bodyPr>
          <a:p>
            <a:pPr algn="r">
              <a:lnSpc>
                <a:spcPct val="100000"/>
              </a:lnSpc>
              <a:buNone/>
            </a:pPr>
            <a:fld id="{FE2DB77B-1044-4B52-B1F9-729DEE8CE23D}" type="slidenum">
              <a:rPr b="0" lang="en-ID" sz="800" spc="-1" strike="noStrike">
                <a:solidFill>
                  <a:srgbClr val="7f7f7f"/>
                </a:solidFill>
                <a:latin typeface="Unbounded Light"/>
                <a:ea typeface="DejaVu Sans"/>
              </a:rPr>
              <a:t>&lt;Foliennummer&gt;</a:t>
            </a:fld>
            <a:endParaRPr b="0" lang="de-DE" sz="800" spc="-1" strike="noStrike">
              <a:latin typeface="Arial"/>
            </a:endParaRPr>
          </a:p>
        </p:txBody>
      </p:sp>
      <p:sp>
        <p:nvSpPr>
          <p:cNvPr id="4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r>
              <a:rPr b="0" lang="de-DE" sz="4400" spc="-1" strike="noStrike">
                <a:latin typeface="Arial"/>
              </a:rPr>
              <a:t>Format des Titeltextes durch Klicken bearbeiten</a:t>
            </a:r>
            <a:endParaRPr b="0" lang="de-DE" sz="4400" spc="-1" strike="noStrike">
              <a:latin typeface="Arial"/>
            </a:endParaRPr>
          </a:p>
        </p:txBody>
      </p:sp>
      <p:sp>
        <p:nvSpPr>
          <p:cNvPr id="49"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ffffff"/>
              </a:buClr>
              <a:buSzPct val="45000"/>
              <a:buFont typeface="Wingdings" charset="2"/>
              <a:buChar char=""/>
            </a:pPr>
            <a:r>
              <a:rPr b="0" lang="de-DE" sz="3200" spc="-1" strike="noStrike">
                <a:latin typeface="Arial"/>
              </a:rPr>
              <a:t>Format des Gliederungstextes durch Klicken bearbeiten</a:t>
            </a:r>
            <a:endParaRPr b="0" lang="de-DE" sz="3200" spc="-1" strike="noStrike">
              <a:latin typeface="Arial"/>
            </a:endParaRPr>
          </a:p>
          <a:p>
            <a:pPr lvl="1" marL="864000" indent="-324000">
              <a:spcBef>
                <a:spcPts val="1134"/>
              </a:spcBef>
              <a:buClr>
                <a:srgbClr val="ffffff"/>
              </a:buClr>
              <a:buSzPct val="75000"/>
              <a:buFont typeface="Symbol" charset="2"/>
              <a:buChar char=""/>
            </a:pPr>
            <a:r>
              <a:rPr b="0" lang="de-DE" sz="2800" spc="-1" strike="noStrike">
                <a:latin typeface="Arial"/>
              </a:rPr>
              <a:t>Zweite Gliederungsebene</a:t>
            </a:r>
            <a:endParaRPr b="0" lang="de-DE" sz="2800" spc="-1" strike="noStrike">
              <a:latin typeface="Arial"/>
            </a:endParaRPr>
          </a:p>
          <a:p>
            <a:pPr lvl="2" marL="1296000" indent="-288000">
              <a:spcBef>
                <a:spcPts val="850"/>
              </a:spcBef>
              <a:buClr>
                <a:srgbClr val="ffffff"/>
              </a:buClr>
              <a:buSzPct val="45000"/>
              <a:buFont typeface="Wingdings" charset="2"/>
              <a:buChar char=""/>
            </a:pPr>
            <a:r>
              <a:rPr b="0" lang="de-DE" sz="2400" spc="-1" strike="noStrike">
                <a:latin typeface="Arial"/>
              </a:rPr>
              <a:t>Dritte Gliederungsebene</a:t>
            </a:r>
            <a:endParaRPr b="0" lang="de-DE" sz="2400" spc="-1" strike="noStrike">
              <a:latin typeface="Arial"/>
            </a:endParaRPr>
          </a:p>
          <a:p>
            <a:pPr lvl="3" marL="1728000" indent="-216000">
              <a:spcBef>
                <a:spcPts val="567"/>
              </a:spcBef>
              <a:buClr>
                <a:srgbClr val="ffffff"/>
              </a:buClr>
              <a:buSzPct val="75000"/>
              <a:buFont typeface="Symbol" charset="2"/>
              <a:buChar char=""/>
            </a:pPr>
            <a:r>
              <a:rPr b="0" lang="de-DE" sz="2000" spc="-1" strike="noStrike">
                <a:latin typeface="Arial"/>
              </a:rPr>
              <a:t>Vierte Gliederungsebene</a:t>
            </a:r>
            <a:endParaRPr b="0" lang="de-DE" sz="2000" spc="-1" strike="noStrike">
              <a:latin typeface="Arial"/>
            </a:endParaRPr>
          </a:p>
          <a:p>
            <a:pPr lvl="4" marL="2160000" indent="-216000">
              <a:spcBef>
                <a:spcPts val="283"/>
              </a:spcBef>
              <a:buClr>
                <a:srgbClr val="ffffff"/>
              </a:buClr>
              <a:buSzPct val="45000"/>
              <a:buFont typeface="Wingdings" charset="2"/>
              <a:buChar char=""/>
            </a:pPr>
            <a:r>
              <a:rPr b="0" lang="de-DE" sz="2000" spc="-1" strike="noStrike">
                <a:latin typeface="Arial"/>
              </a:rPr>
              <a:t>Fünfte Gliederungsebene</a:t>
            </a:r>
            <a:endParaRPr b="0" lang="de-DE" sz="2000" spc="-1" strike="noStrike">
              <a:latin typeface="Arial"/>
            </a:endParaRPr>
          </a:p>
          <a:p>
            <a:pPr lvl="5" marL="2592000" indent="-216000">
              <a:spcBef>
                <a:spcPts val="283"/>
              </a:spcBef>
              <a:buClr>
                <a:srgbClr val="ffffff"/>
              </a:buClr>
              <a:buSzPct val="45000"/>
              <a:buFont typeface="Wingdings" charset="2"/>
              <a:buChar char=""/>
            </a:pPr>
            <a:r>
              <a:rPr b="0" lang="de-DE" sz="2000" spc="-1" strike="noStrike">
                <a:latin typeface="Arial"/>
              </a:rPr>
              <a:t>Sechste Gliederungsebene</a:t>
            </a:r>
            <a:endParaRPr b="0" lang="de-DE" sz="2000" spc="-1" strike="noStrike">
              <a:latin typeface="Arial"/>
            </a:endParaRPr>
          </a:p>
          <a:p>
            <a:pPr lvl="6" marL="3024000" indent="-216000">
              <a:spcBef>
                <a:spcPts val="283"/>
              </a:spcBef>
              <a:buClr>
                <a:srgbClr val="ffffff"/>
              </a:buClr>
              <a:buSzPct val="45000"/>
              <a:buFont typeface="Wingdings" charset="2"/>
              <a:buChar char=""/>
            </a:pPr>
            <a:r>
              <a:rPr b="0" lang="de-DE" sz="2000" spc="-1" strike="noStrike">
                <a:latin typeface="Arial"/>
              </a:rPr>
              <a:t>Siebte Gliederungsebene</a:t>
            </a:r>
            <a:endParaRPr b="0" lang="de-DE"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d0d0d"/>
        </a:solidFill>
      </p:bgPr>
    </p:bg>
    <p:spTree>
      <p:nvGrpSpPr>
        <p:cNvPr id="1" name=""/>
        <p:cNvGrpSpPr/>
        <p:nvPr/>
      </p:nvGrpSpPr>
      <p:grpSpPr>
        <a:xfrm>
          <a:off x="0" y="0"/>
          <a:ext cx="0" cy="0"/>
          <a:chOff x="0" y="0"/>
          <a:chExt cx="0" cy="0"/>
        </a:xfrm>
      </p:grpSpPr>
      <p:sp>
        <p:nvSpPr>
          <p:cNvPr id="86" name="Rectangle: Rounded Corners 18"/>
          <p:cNvSpPr/>
          <p:nvPr/>
        </p:nvSpPr>
        <p:spPr>
          <a:xfrm>
            <a:off x="11210040" y="243000"/>
            <a:ext cx="645480" cy="275040"/>
          </a:xfrm>
          <a:prstGeom prst="roundRect">
            <a:avLst>
              <a:gd name="adj" fmla="val 10486"/>
            </a:avLst>
          </a:prstGeom>
          <a:solidFill>
            <a:schemeClr val="bg1">
              <a:lumMod val="95000"/>
              <a:alpha val="15000"/>
            </a:schemeClr>
          </a:solidFill>
          <a:ln>
            <a:solidFill>
              <a:srgbClr val="404040"/>
            </a:solidFill>
          </a:ln>
        </p:spPr>
        <p:style>
          <a:lnRef idx="2">
            <a:schemeClr val="accent1">
              <a:shade val="15000"/>
            </a:schemeClr>
          </a:lnRef>
          <a:fillRef idx="1">
            <a:schemeClr val="accent1"/>
          </a:fillRef>
          <a:effectRef idx="0">
            <a:schemeClr val="accent1"/>
          </a:effectRef>
          <a:fontRef idx="minor"/>
        </p:style>
      </p:sp>
      <p:grpSp>
        <p:nvGrpSpPr>
          <p:cNvPr id="87" name="Group 14"/>
          <p:cNvGrpSpPr/>
          <p:nvPr/>
        </p:nvGrpSpPr>
        <p:grpSpPr>
          <a:xfrm>
            <a:off x="334800" y="258480"/>
            <a:ext cx="801720" cy="272160"/>
            <a:chOff x="334800" y="258480"/>
            <a:chExt cx="801720" cy="272160"/>
          </a:xfrm>
        </p:grpSpPr>
        <p:sp>
          <p:nvSpPr>
            <p:cNvPr id="88" name="TextBox 2"/>
            <p:cNvSpPr/>
            <p:nvPr/>
          </p:nvSpPr>
          <p:spPr>
            <a:xfrm>
              <a:off x="414720" y="258480"/>
              <a:ext cx="721800" cy="2721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1200" spc="-1" strike="noStrike">
                  <a:solidFill>
                    <a:srgbClr val="a6a6a6"/>
                  </a:solidFill>
                  <a:latin typeface="Manrope"/>
                  <a:ea typeface="DejaVu Sans"/>
                </a:rPr>
                <a:t>echno</a:t>
              </a:r>
              <a:endParaRPr b="0" lang="de-DE" sz="1200" spc="-1" strike="noStrike">
                <a:latin typeface="Arial"/>
              </a:endParaRPr>
            </a:p>
          </p:txBody>
        </p:sp>
        <p:sp>
          <p:nvSpPr>
            <p:cNvPr id="89" name="Freeform: Shape 11"/>
            <p:cNvSpPr/>
            <p:nvPr/>
          </p:nvSpPr>
          <p:spPr>
            <a:xfrm>
              <a:off x="334800" y="258480"/>
              <a:ext cx="210600" cy="208080"/>
            </a:xfrm>
            <a:custGeom>
              <a:avLst/>
              <a:gdLst/>
              <a:ahLst/>
              <a:rect l="l" t="t" r="r" b="b"/>
              <a:pathLst>
                <a:path w="635301" h="627031">
                  <a:moveTo>
                    <a:pt x="576055" y="0"/>
                  </a:moveTo>
                  <a:lnTo>
                    <a:pt x="635301" y="0"/>
                  </a:lnTo>
                  <a:lnTo>
                    <a:pt x="635301" y="190500"/>
                  </a:lnTo>
                  <a:lnTo>
                    <a:pt x="576055" y="190500"/>
                  </a:lnTo>
                  <a:cubicBezTo>
                    <a:pt x="460326" y="190500"/>
                    <a:pt x="366505" y="284321"/>
                    <a:pt x="366505" y="400050"/>
                  </a:cubicBezTo>
                  <a:lnTo>
                    <a:pt x="366505" y="627031"/>
                  </a:lnTo>
                  <a:lnTo>
                    <a:pt x="176005" y="627031"/>
                  </a:lnTo>
                  <a:lnTo>
                    <a:pt x="176005" y="400050"/>
                  </a:lnTo>
                  <a:cubicBezTo>
                    <a:pt x="176005" y="344815"/>
                    <a:pt x="187200" y="292194"/>
                    <a:pt x="207443" y="244332"/>
                  </a:cubicBezTo>
                  <a:lnTo>
                    <a:pt x="236551" y="190705"/>
                  </a:lnTo>
                  <a:lnTo>
                    <a:pt x="0" y="190705"/>
                  </a:lnTo>
                  <a:lnTo>
                    <a:pt x="0" y="205"/>
                  </a:lnTo>
                  <a:lnTo>
                    <a:pt x="328327" y="205"/>
                  </a:lnTo>
                  <a:lnTo>
                    <a:pt x="328327" y="88170"/>
                  </a:lnTo>
                  <a:lnTo>
                    <a:pt x="352383" y="68322"/>
                  </a:lnTo>
                  <a:cubicBezTo>
                    <a:pt x="416232" y="25187"/>
                    <a:pt x="493202" y="0"/>
                    <a:pt x="576055" y="0"/>
                  </a:cubicBezTo>
                  <a:close/>
                </a:path>
              </a:pathLst>
            </a:custGeom>
            <a:solidFill>
              <a:schemeClr val="accent1"/>
            </a:solidFill>
            <a:ln w="9525">
              <a:noFill/>
            </a:ln>
          </p:spPr>
          <p:style>
            <a:lnRef idx="0"/>
            <a:fillRef idx="0"/>
            <a:effectRef idx="0"/>
            <a:fontRef idx="minor"/>
          </p:style>
        </p:sp>
      </p:grpSp>
      <p:sp>
        <p:nvSpPr>
          <p:cNvPr id="90" name="TextBox 13"/>
          <p:cNvSpPr/>
          <p:nvPr/>
        </p:nvSpPr>
        <p:spPr>
          <a:xfrm>
            <a:off x="7984080" y="258480"/>
            <a:ext cx="789840" cy="24948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1050" spc="-1" strike="noStrike">
                <a:solidFill>
                  <a:srgbClr val="a6a6a6"/>
                </a:solidFill>
                <a:latin typeface="Manrope"/>
                <a:ea typeface="DejaVu Sans"/>
              </a:rPr>
              <a:t>About Us</a:t>
            </a:r>
            <a:endParaRPr b="0" lang="de-DE" sz="1050" spc="-1" strike="noStrike">
              <a:latin typeface="Arial"/>
            </a:endParaRPr>
          </a:p>
        </p:txBody>
      </p:sp>
      <p:sp>
        <p:nvSpPr>
          <p:cNvPr id="91" name="TextBox 15"/>
          <p:cNvSpPr/>
          <p:nvPr/>
        </p:nvSpPr>
        <p:spPr>
          <a:xfrm>
            <a:off x="9000000" y="258480"/>
            <a:ext cx="789840" cy="24948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1050" spc="-1" strike="noStrike">
                <a:solidFill>
                  <a:srgbClr val="a6a6a6"/>
                </a:solidFill>
                <a:latin typeface="Manrope"/>
                <a:ea typeface="DejaVu Sans"/>
              </a:rPr>
              <a:t>Services</a:t>
            </a:r>
            <a:endParaRPr b="0" lang="de-DE" sz="1050" spc="-1" strike="noStrike">
              <a:latin typeface="Arial"/>
            </a:endParaRPr>
          </a:p>
        </p:txBody>
      </p:sp>
      <p:sp>
        <p:nvSpPr>
          <p:cNvPr id="92" name="TextBox 16"/>
          <p:cNvSpPr/>
          <p:nvPr/>
        </p:nvSpPr>
        <p:spPr>
          <a:xfrm>
            <a:off x="10015920" y="258480"/>
            <a:ext cx="789840" cy="24948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1050" spc="-1" strike="noStrike">
                <a:solidFill>
                  <a:srgbClr val="a6a6a6"/>
                </a:solidFill>
                <a:latin typeface="Manrope"/>
                <a:ea typeface="DejaVu Sans"/>
              </a:rPr>
              <a:t>Contact</a:t>
            </a:r>
            <a:endParaRPr b="0" lang="de-DE" sz="1050" spc="-1" strike="noStrike">
              <a:latin typeface="Arial"/>
            </a:endParaRPr>
          </a:p>
        </p:txBody>
      </p:sp>
      <p:sp>
        <p:nvSpPr>
          <p:cNvPr id="93" name="TextBox 17"/>
          <p:cNvSpPr/>
          <p:nvPr/>
        </p:nvSpPr>
        <p:spPr>
          <a:xfrm>
            <a:off x="11210040" y="250560"/>
            <a:ext cx="645480" cy="2494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050" spc="-1" strike="noStrike">
                <a:solidFill>
                  <a:srgbClr val="a6a6a6"/>
                </a:solidFill>
                <a:latin typeface="Manrope"/>
                <a:ea typeface="DejaVu Sans"/>
              </a:rPr>
              <a:t>Login</a:t>
            </a:r>
            <a:endParaRPr b="0" lang="de-DE" sz="1050" spc="-1" strike="noStrike">
              <a:latin typeface="Arial"/>
            </a:endParaRPr>
          </a:p>
        </p:txBody>
      </p:sp>
      <p:sp>
        <p:nvSpPr>
          <p:cNvPr id="94" name="TextBox 1"/>
          <p:cNvSpPr/>
          <p:nvPr/>
        </p:nvSpPr>
        <p:spPr>
          <a:xfrm>
            <a:off x="11337480" y="6615000"/>
            <a:ext cx="789840" cy="211320"/>
          </a:xfrm>
          <a:prstGeom prst="rect">
            <a:avLst/>
          </a:prstGeom>
          <a:noFill/>
          <a:ln w="0">
            <a:noFill/>
          </a:ln>
        </p:spPr>
        <p:style>
          <a:lnRef idx="0"/>
          <a:fillRef idx="0"/>
          <a:effectRef idx="0"/>
          <a:fontRef idx="minor"/>
        </p:style>
        <p:txBody>
          <a:bodyPr lIns="90000" rIns="90000" tIns="45000" bIns="45000" anchor="t">
            <a:spAutoFit/>
          </a:bodyPr>
          <a:p>
            <a:pPr algn="r">
              <a:lnSpc>
                <a:spcPct val="100000"/>
              </a:lnSpc>
              <a:buNone/>
            </a:pPr>
            <a:fld id="{B575A7ED-21BF-4F2E-A784-A14147D50F18}" type="slidenum">
              <a:rPr b="0" lang="en-ID" sz="800" spc="-1" strike="noStrike">
                <a:solidFill>
                  <a:srgbClr val="7f7f7f"/>
                </a:solidFill>
                <a:latin typeface="Unbounded Light"/>
                <a:ea typeface="DejaVu Sans"/>
              </a:rPr>
              <a:t>&lt;Foliennummer&gt;</a:t>
            </a:fld>
            <a:endParaRPr b="0" lang="de-DE" sz="800" spc="-1" strike="noStrike">
              <a:latin typeface="Arial"/>
            </a:endParaRPr>
          </a:p>
        </p:txBody>
      </p:sp>
      <p:sp>
        <p:nvSpPr>
          <p:cNvPr id="9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r>
              <a:rPr b="0" lang="de-DE" sz="4400" spc="-1" strike="noStrike">
                <a:latin typeface="Arial"/>
              </a:rPr>
              <a:t>Format des Titeltextes durch Klicken bearbeiten</a:t>
            </a:r>
            <a:endParaRPr b="0" lang="de-DE" sz="4400" spc="-1" strike="noStrike">
              <a:latin typeface="Arial"/>
            </a:endParaRPr>
          </a:p>
        </p:txBody>
      </p:sp>
      <p:sp>
        <p:nvSpPr>
          <p:cNvPr id="96"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ffffff"/>
              </a:buClr>
              <a:buSzPct val="45000"/>
              <a:buFont typeface="Wingdings" charset="2"/>
              <a:buChar char=""/>
            </a:pPr>
            <a:r>
              <a:rPr b="0" lang="de-DE" sz="3200" spc="-1" strike="noStrike">
                <a:latin typeface="Arial"/>
              </a:rPr>
              <a:t>Format des Gliederungstextes durch Klicken bearbeiten</a:t>
            </a:r>
            <a:endParaRPr b="0" lang="de-DE" sz="3200" spc="-1" strike="noStrike">
              <a:latin typeface="Arial"/>
            </a:endParaRPr>
          </a:p>
          <a:p>
            <a:pPr lvl="1" marL="864000" indent="-324000">
              <a:spcBef>
                <a:spcPts val="1134"/>
              </a:spcBef>
              <a:buClr>
                <a:srgbClr val="ffffff"/>
              </a:buClr>
              <a:buSzPct val="75000"/>
              <a:buFont typeface="Symbol" charset="2"/>
              <a:buChar char=""/>
            </a:pPr>
            <a:r>
              <a:rPr b="0" lang="de-DE" sz="2800" spc="-1" strike="noStrike">
                <a:latin typeface="Arial"/>
              </a:rPr>
              <a:t>Zweite Gliederungsebene</a:t>
            </a:r>
            <a:endParaRPr b="0" lang="de-DE" sz="2800" spc="-1" strike="noStrike">
              <a:latin typeface="Arial"/>
            </a:endParaRPr>
          </a:p>
          <a:p>
            <a:pPr lvl="2" marL="1296000" indent="-288000">
              <a:spcBef>
                <a:spcPts val="850"/>
              </a:spcBef>
              <a:buClr>
                <a:srgbClr val="ffffff"/>
              </a:buClr>
              <a:buSzPct val="45000"/>
              <a:buFont typeface="Wingdings" charset="2"/>
              <a:buChar char=""/>
            </a:pPr>
            <a:r>
              <a:rPr b="0" lang="de-DE" sz="2400" spc="-1" strike="noStrike">
                <a:latin typeface="Arial"/>
              </a:rPr>
              <a:t>Dritte Gliederungsebene</a:t>
            </a:r>
            <a:endParaRPr b="0" lang="de-DE" sz="2400" spc="-1" strike="noStrike">
              <a:latin typeface="Arial"/>
            </a:endParaRPr>
          </a:p>
          <a:p>
            <a:pPr lvl="3" marL="1728000" indent="-216000">
              <a:spcBef>
                <a:spcPts val="567"/>
              </a:spcBef>
              <a:buClr>
                <a:srgbClr val="ffffff"/>
              </a:buClr>
              <a:buSzPct val="75000"/>
              <a:buFont typeface="Symbol" charset="2"/>
              <a:buChar char=""/>
            </a:pPr>
            <a:r>
              <a:rPr b="0" lang="de-DE" sz="2000" spc="-1" strike="noStrike">
                <a:latin typeface="Arial"/>
              </a:rPr>
              <a:t>Vierte Gliederungsebene</a:t>
            </a:r>
            <a:endParaRPr b="0" lang="de-DE" sz="2000" spc="-1" strike="noStrike">
              <a:latin typeface="Arial"/>
            </a:endParaRPr>
          </a:p>
          <a:p>
            <a:pPr lvl="4" marL="2160000" indent="-216000">
              <a:spcBef>
                <a:spcPts val="283"/>
              </a:spcBef>
              <a:buClr>
                <a:srgbClr val="ffffff"/>
              </a:buClr>
              <a:buSzPct val="45000"/>
              <a:buFont typeface="Wingdings" charset="2"/>
              <a:buChar char=""/>
            </a:pPr>
            <a:r>
              <a:rPr b="0" lang="de-DE" sz="2000" spc="-1" strike="noStrike">
                <a:latin typeface="Arial"/>
              </a:rPr>
              <a:t>Fünfte Gliederungsebene</a:t>
            </a:r>
            <a:endParaRPr b="0" lang="de-DE" sz="2000" spc="-1" strike="noStrike">
              <a:latin typeface="Arial"/>
            </a:endParaRPr>
          </a:p>
          <a:p>
            <a:pPr lvl="5" marL="2592000" indent="-216000">
              <a:spcBef>
                <a:spcPts val="283"/>
              </a:spcBef>
              <a:buClr>
                <a:srgbClr val="ffffff"/>
              </a:buClr>
              <a:buSzPct val="45000"/>
              <a:buFont typeface="Wingdings" charset="2"/>
              <a:buChar char=""/>
            </a:pPr>
            <a:r>
              <a:rPr b="0" lang="de-DE" sz="2000" spc="-1" strike="noStrike">
                <a:latin typeface="Arial"/>
              </a:rPr>
              <a:t>Sechste Gliederungsebene</a:t>
            </a:r>
            <a:endParaRPr b="0" lang="de-DE" sz="2000" spc="-1" strike="noStrike">
              <a:latin typeface="Arial"/>
            </a:endParaRPr>
          </a:p>
          <a:p>
            <a:pPr lvl="6" marL="3024000" indent="-216000">
              <a:spcBef>
                <a:spcPts val="283"/>
              </a:spcBef>
              <a:buClr>
                <a:srgbClr val="ffffff"/>
              </a:buClr>
              <a:buSzPct val="45000"/>
              <a:buFont typeface="Wingdings" charset="2"/>
              <a:buChar char=""/>
            </a:pPr>
            <a:r>
              <a:rPr b="0" lang="de-DE" sz="2000" spc="-1" strike="noStrike">
                <a:latin typeface="Arial"/>
              </a:rPr>
              <a:t>Siebte Gliederungsebene</a:t>
            </a:r>
            <a:endParaRPr b="0" lang="de-DE"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d0d0d"/>
        </a:solidFill>
      </p:bgPr>
    </p:bg>
    <p:spTree>
      <p:nvGrpSpPr>
        <p:cNvPr id="1" name=""/>
        <p:cNvGrpSpPr/>
        <p:nvPr/>
      </p:nvGrpSpPr>
      <p:grpSpPr>
        <a:xfrm>
          <a:off x="0" y="0"/>
          <a:ext cx="0" cy="0"/>
          <a:chOff x="0" y="0"/>
          <a:chExt cx="0" cy="0"/>
        </a:xfrm>
      </p:grpSpPr>
      <p:sp>
        <p:nvSpPr>
          <p:cNvPr id="133" name="Rectangle: Rounded Corners 18"/>
          <p:cNvSpPr/>
          <p:nvPr/>
        </p:nvSpPr>
        <p:spPr>
          <a:xfrm>
            <a:off x="11210040" y="243000"/>
            <a:ext cx="645480" cy="275040"/>
          </a:xfrm>
          <a:prstGeom prst="roundRect">
            <a:avLst>
              <a:gd name="adj" fmla="val 10486"/>
            </a:avLst>
          </a:prstGeom>
          <a:solidFill>
            <a:schemeClr val="bg1">
              <a:lumMod val="95000"/>
              <a:alpha val="15000"/>
            </a:schemeClr>
          </a:solidFill>
          <a:ln>
            <a:solidFill>
              <a:srgbClr val="404040"/>
            </a:solidFill>
          </a:ln>
        </p:spPr>
        <p:style>
          <a:lnRef idx="2">
            <a:schemeClr val="accent1">
              <a:shade val="15000"/>
            </a:schemeClr>
          </a:lnRef>
          <a:fillRef idx="1">
            <a:schemeClr val="accent1"/>
          </a:fillRef>
          <a:effectRef idx="0">
            <a:schemeClr val="accent1"/>
          </a:effectRef>
          <a:fontRef idx="minor"/>
        </p:style>
      </p:sp>
      <p:grpSp>
        <p:nvGrpSpPr>
          <p:cNvPr id="134" name="Group 14"/>
          <p:cNvGrpSpPr/>
          <p:nvPr/>
        </p:nvGrpSpPr>
        <p:grpSpPr>
          <a:xfrm>
            <a:off x="334800" y="258480"/>
            <a:ext cx="801720" cy="272160"/>
            <a:chOff x="334800" y="258480"/>
            <a:chExt cx="801720" cy="272160"/>
          </a:xfrm>
        </p:grpSpPr>
        <p:sp>
          <p:nvSpPr>
            <p:cNvPr id="135" name="TextBox 2"/>
            <p:cNvSpPr/>
            <p:nvPr/>
          </p:nvSpPr>
          <p:spPr>
            <a:xfrm>
              <a:off x="414720" y="258480"/>
              <a:ext cx="721800" cy="2721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1200" spc="-1" strike="noStrike">
                  <a:solidFill>
                    <a:srgbClr val="a6a6a6"/>
                  </a:solidFill>
                  <a:latin typeface="Manrope"/>
                  <a:ea typeface="DejaVu Sans"/>
                </a:rPr>
                <a:t>echno</a:t>
              </a:r>
              <a:endParaRPr b="0" lang="de-DE" sz="1200" spc="-1" strike="noStrike">
                <a:latin typeface="Arial"/>
              </a:endParaRPr>
            </a:p>
          </p:txBody>
        </p:sp>
        <p:sp>
          <p:nvSpPr>
            <p:cNvPr id="136" name="Freeform: Shape 11"/>
            <p:cNvSpPr/>
            <p:nvPr/>
          </p:nvSpPr>
          <p:spPr>
            <a:xfrm>
              <a:off x="334800" y="258480"/>
              <a:ext cx="210600" cy="208080"/>
            </a:xfrm>
            <a:custGeom>
              <a:avLst/>
              <a:gdLst/>
              <a:ahLst/>
              <a:rect l="l" t="t" r="r" b="b"/>
              <a:pathLst>
                <a:path w="635301" h="627031">
                  <a:moveTo>
                    <a:pt x="576055" y="0"/>
                  </a:moveTo>
                  <a:lnTo>
                    <a:pt x="635301" y="0"/>
                  </a:lnTo>
                  <a:lnTo>
                    <a:pt x="635301" y="190500"/>
                  </a:lnTo>
                  <a:lnTo>
                    <a:pt x="576055" y="190500"/>
                  </a:lnTo>
                  <a:cubicBezTo>
                    <a:pt x="460326" y="190500"/>
                    <a:pt x="366505" y="284321"/>
                    <a:pt x="366505" y="400050"/>
                  </a:cubicBezTo>
                  <a:lnTo>
                    <a:pt x="366505" y="627031"/>
                  </a:lnTo>
                  <a:lnTo>
                    <a:pt x="176005" y="627031"/>
                  </a:lnTo>
                  <a:lnTo>
                    <a:pt x="176005" y="400050"/>
                  </a:lnTo>
                  <a:cubicBezTo>
                    <a:pt x="176005" y="344815"/>
                    <a:pt x="187200" y="292194"/>
                    <a:pt x="207443" y="244332"/>
                  </a:cubicBezTo>
                  <a:lnTo>
                    <a:pt x="236551" y="190705"/>
                  </a:lnTo>
                  <a:lnTo>
                    <a:pt x="0" y="190705"/>
                  </a:lnTo>
                  <a:lnTo>
                    <a:pt x="0" y="205"/>
                  </a:lnTo>
                  <a:lnTo>
                    <a:pt x="328327" y="205"/>
                  </a:lnTo>
                  <a:lnTo>
                    <a:pt x="328327" y="88170"/>
                  </a:lnTo>
                  <a:lnTo>
                    <a:pt x="352383" y="68322"/>
                  </a:lnTo>
                  <a:cubicBezTo>
                    <a:pt x="416232" y="25187"/>
                    <a:pt x="493202" y="0"/>
                    <a:pt x="576055" y="0"/>
                  </a:cubicBezTo>
                  <a:close/>
                </a:path>
              </a:pathLst>
            </a:custGeom>
            <a:solidFill>
              <a:schemeClr val="accent1"/>
            </a:solidFill>
            <a:ln w="9525">
              <a:noFill/>
            </a:ln>
          </p:spPr>
          <p:style>
            <a:lnRef idx="0"/>
            <a:fillRef idx="0"/>
            <a:effectRef idx="0"/>
            <a:fontRef idx="minor"/>
          </p:style>
        </p:sp>
      </p:grpSp>
      <p:sp>
        <p:nvSpPr>
          <p:cNvPr id="137" name="TextBox 13"/>
          <p:cNvSpPr/>
          <p:nvPr/>
        </p:nvSpPr>
        <p:spPr>
          <a:xfrm>
            <a:off x="7984080" y="258480"/>
            <a:ext cx="789840" cy="24948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1050" spc="-1" strike="noStrike">
                <a:solidFill>
                  <a:srgbClr val="a6a6a6"/>
                </a:solidFill>
                <a:latin typeface="Manrope"/>
                <a:ea typeface="DejaVu Sans"/>
              </a:rPr>
              <a:t>About Us</a:t>
            </a:r>
            <a:endParaRPr b="0" lang="de-DE" sz="1050" spc="-1" strike="noStrike">
              <a:latin typeface="Arial"/>
            </a:endParaRPr>
          </a:p>
        </p:txBody>
      </p:sp>
      <p:sp>
        <p:nvSpPr>
          <p:cNvPr id="138" name="TextBox 15"/>
          <p:cNvSpPr/>
          <p:nvPr/>
        </p:nvSpPr>
        <p:spPr>
          <a:xfrm>
            <a:off x="9000000" y="258480"/>
            <a:ext cx="789840" cy="24948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1050" spc="-1" strike="noStrike">
                <a:solidFill>
                  <a:srgbClr val="a6a6a6"/>
                </a:solidFill>
                <a:latin typeface="Manrope"/>
                <a:ea typeface="DejaVu Sans"/>
              </a:rPr>
              <a:t>Services</a:t>
            </a:r>
            <a:endParaRPr b="0" lang="de-DE" sz="1050" spc="-1" strike="noStrike">
              <a:latin typeface="Arial"/>
            </a:endParaRPr>
          </a:p>
        </p:txBody>
      </p:sp>
      <p:sp>
        <p:nvSpPr>
          <p:cNvPr id="139" name="TextBox 16"/>
          <p:cNvSpPr/>
          <p:nvPr/>
        </p:nvSpPr>
        <p:spPr>
          <a:xfrm>
            <a:off x="10015920" y="258480"/>
            <a:ext cx="789840" cy="24948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1050" spc="-1" strike="noStrike">
                <a:solidFill>
                  <a:srgbClr val="a6a6a6"/>
                </a:solidFill>
                <a:latin typeface="Manrope"/>
                <a:ea typeface="DejaVu Sans"/>
              </a:rPr>
              <a:t>Contact</a:t>
            </a:r>
            <a:endParaRPr b="0" lang="de-DE" sz="1050" spc="-1" strike="noStrike">
              <a:latin typeface="Arial"/>
            </a:endParaRPr>
          </a:p>
        </p:txBody>
      </p:sp>
      <p:sp>
        <p:nvSpPr>
          <p:cNvPr id="140" name="TextBox 17"/>
          <p:cNvSpPr/>
          <p:nvPr/>
        </p:nvSpPr>
        <p:spPr>
          <a:xfrm>
            <a:off x="11210040" y="250560"/>
            <a:ext cx="645480" cy="2494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050" spc="-1" strike="noStrike">
                <a:solidFill>
                  <a:srgbClr val="a6a6a6"/>
                </a:solidFill>
                <a:latin typeface="Manrope"/>
                <a:ea typeface="DejaVu Sans"/>
              </a:rPr>
              <a:t>Login</a:t>
            </a:r>
            <a:endParaRPr b="0" lang="de-DE" sz="1050" spc="-1" strike="noStrike">
              <a:latin typeface="Arial"/>
            </a:endParaRPr>
          </a:p>
        </p:txBody>
      </p:sp>
      <p:sp>
        <p:nvSpPr>
          <p:cNvPr id="141" name="TextBox 1"/>
          <p:cNvSpPr/>
          <p:nvPr/>
        </p:nvSpPr>
        <p:spPr>
          <a:xfrm>
            <a:off x="11337480" y="6615000"/>
            <a:ext cx="789840" cy="211320"/>
          </a:xfrm>
          <a:prstGeom prst="rect">
            <a:avLst/>
          </a:prstGeom>
          <a:noFill/>
          <a:ln w="0">
            <a:noFill/>
          </a:ln>
        </p:spPr>
        <p:style>
          <a:lnRef idx="0"/>
          <a:fillRef idx="0"/>
          <a:effectRef idx="0"/>
          <a:fontRef idx="minor"/>
        </p:style>
        <p:txBody>
          <a:bodyPr lIns="90000" rIns="90000" tIns="45000" bIns="45000" anchor="t">
            <a:spAutoFit/>
          </a:bodyPr>
          <a:p>
            <a:pPr algn="r">
              <a:lnSpc>
                <a:spcPct val="100000"/>
              </a:lnSpc>
              <a:buNone/>
            </a:pPr>
            <a:fld id="{5D3F7C9C-9280-4F1E-B084-74CD78AEE951}" type="slidenum">
              <a:rPr b="0" lang="en-ID" sz="800" spc="-1" strike="noStrike">
                <a:solidFill>
                  <a:srgbClr val="7f7f7f"/>
                </a:solidFill>
                <a:latin typeface="Unbounded Light"/>
                <a:ea typeface="DejaVu Sans"/>
              </a:rPr>
              <a:t>&lt;Foliennummer&gt;</a:t>
            </a:fld>
            <a:endParaRPr b="0" lang="de-DE" sz="800" spc="-1" strike="noStrike">
              <a:latin typeface="Arial"/>
            </a:endParaRPr>
          </a:p>
        </p:txBody>
      </p:sp>
      <p:sp>
        <p:nvSpPr>
          <p:cNvPr id="14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r>
              <a:rPr b="0" lang="de-DE" sz="4400" spc="-1" strike="noStrike">
                <a:latin typeface="Arial"/>
              </a:rPr>
              <a:t>Format des Titeltextes durch Klicken bearbeiten</a:t>
            </a:r>
            <a:endParaRPr b="0" lang="de-DE" sz="4400" spc="-1" strike="noStrike">
              <a:latin typeface="Arial"/>
            </a:endParaRPr>
          </a:p>
        </p:txBody>
      </p:sp>
      <p:sp>
        <p:nvSpPr>
          <p:cNvPr id="143"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ffffff"/>
              </a:buClr>
              <a:buSzPct val="45000"/>
              <a:buFont typeface="Wingdings" charset="2"/>
              <a:buChar char=""/>
            </a:pPr>
            <a:r>
              <a:rPr b="0" lang="de-DE" sz="3200" spc="-1" strike="noStrike">
                <a:latin typeface="Arial"/>
              </a:rPr>
              <a:t>Format des Gliederungstextes durch Klicken bearbeiten</a:t>
            </a:r>
            <a:endParaRPr b="0" lang="de-DE" sz="3200" spc="-1" strike="noStrike">
              <a:latin typeface="Arial"/>
            </a:endParaRPr>
          </a:p>
          <a:p>
            <a:pPr lvl="1" marL="864000" indent="-324000">
              <a:spcBef>
                <a:spcPts val="1134"/>
              </a:spcBef>
              <a:buClr>
                <a:srgbClr val="ffffff"/>
              </a:buClr>
              <a:buSzPct val="75000"/>
              <a:buFont typeface="Symbol" charset="2"/>
              <a:buChar char=""/>
            </a:pPr>
            <a:r>
              <a:rPr b="0" lang="de-DE" sz="2800" spc="-1" strike="noStrike">
                <a:latin typeface="Arial"/>
              </a:rPr>
              <a:t>Zweite Gliederungsebene</a:t>
            </a:r>
            <a:endParaRPr b="0" lang="de-DE" sz="2800" spc="-1" strike="noStrike">
              <a:latin typeface="Arial"/>
            </a:endParaRPr>
          </a:p>
          <a:p>
            <a:pPr lvl="2" marL="1296000" indent="-288000">
              <a:spcBef>
                <a:spcPts val="850"/>
              </a:spcBef>
              <a:buClr>
                <a:srgbClr val="ffffff"/>
              </a:buClr>
              <a:buSzPct val="45000"/>
              <a:buFont typeface="Wingdings" charset="2"/>
              <a:buChar char=""/>
            </a:pPr>
            <a:r>
              <a:rPr b="0" lang="de-DE" sz="2400" spc="-1" strike="noStrike">
                <a:latin typeface="Arial"/>
              </a:rPr>
              <a:t>Dritte Gliederungsebene</a:t>
            </a:r>
            <a:endParaRPr b="0" lang="de-DE" sz="2400" spc="-1" strike="noStrike">
              <a:latin typeface="Arial"/>
            </a:endParaRPr>
          </a:p>
          <a:p>
            <a:pPr lvl="3" marL="1728000" indent="-216000">
              <a:spcBef>
                <a:spcPts val="567"/>
              </a:spcBef>
              <a:buClr>
                <a:srgbClr val="ffffff"/>
              </a:buClr>
              <a:buSzPct val="75000"/>
              <a:buFont typeface="Symbol" charset="2"/>
              <a:buChar char=""/>
            </a:pPr>
            <a:r>
              <a:rPr b="0" lang="de-DE" sz="2000" spc="-1" strike="noStrike">
                <a:latin typeface="Arial"/>
              </a:rPr>
              <a:t>Vierte Gliederungsebene</a:t>
            </a:r>
            <a:endParaRPr b="0" lang="de-DE" sz="2000" spc="-1" strike="noStrike">
              <a:latin typeface="Arial"/>
            </a:endParaRPr>
          </a:p>
          <a:p>
            <a:pPr lvl="4" marL="2160000" indent="-216000">
              <a:spcBef>
                <a:spcPts val="283"/>
              </a:spcBef>
              <a:buClr>
                <a:srgbClr val="ffffff"/>
              </a:buClr>
              <a:buSzPct val="45000"/>
              <a:buFont typeface="Wingdings" charset="2"/>
              <a:buChar char=""/>
            </a:pPr>
            <a:r>
              <a:rPr b="0" lang="de-DE" sz="2000" spc="-1" strike="noStrike">
                <a:latin typeface="Arial"/>
              </a:rPr>
              <a:t>Fünfte Gliederungsebene</a:t>
            </a:r>
            <a:endParaRPr b="0" lang="de-DE" sz="2000" spc="-1" strike="noStrike">
              <a:latin typeface="Arial"/>
            </a:endParaRPr>
          </a:p>
          <a:p>
            <a:pPr lvl="5" marL="2592000" indent="-216000">
              <a:spcBef>
                <a:spcPts val="283"/>
              </a:spcBef>
              <a:buClr>
                <a:srgbClr val="ffffff"/>
              </a:buClr>
              <a:buSzPct val="45000"/>
              <a:buFont typeface="Wingdings" charset="2"/>
              <a:buChar char=""/>
            </a:pPr>
            <a:r>
              <a:rPr b="0" lang="de-DE" sz="2000" spc="-1" strike="noStrike">
                <a:latin typeface="Arial"/>
              </a:rPr>
              <a:t>Sechste Gliederungsebene</a:t>
            </a:r>
            <a:endParaRPr b="0" lang="de-DE" sz="2000" spc="-1" strike="noStrike">
              <a:latin typeface="Arial"/>
            </a:endParaRPr>
          </a:p>
          <a:p>
            <a:pPr lvl="6" marL="3024000" indent="-216000">
              <a:spcBef>
                <a:spcPts val="283"/>
              </a:spcBef>
              <a:buClr>
                <a:srgbClr val="ffffff"/>
              </a:buClr>
              <a:buSzPct val="45000"/>
              <a:buFont typeface="Wingdings" charset="2"/>
              <a:buChar char=""/>
            </a:pPr>
            <a:r>
              <a:rPr b="0" lang="de-DE" sz="2000" spc="-1" strike="noStrike">
                <a:latin typeface="Arial"/>
              </a:rPr>
              <a:t>Siebte Gliederungsebene</a:t>
            </a:r>
            <a:endParaRPr b="0" lang="de-DE"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d0d0d"/>
        </a:solidFill>
      </p:bgPr>
    </p:bg>
    <p:spTree>
      <p:nvGrpSpPr>
        <p:cNvPr id="1" name=""/>
        <p:cNvGrpSpPr/>
        <p:nvPr/>
      </p:nvGrpSpPr>
      <p:grpSpPr>
        <a:xfrm>
          <a:off x="0" y="0"/>
          <a:ext cx="0" cy="0"/>
          <a:chOff x="0" y="0"/>
          <a:chExt cx="0" cy="0"/>
        </a:xfrm>
      </p:grpSpPr>
      <p:sp>
        <p:nvSpPr>
          <p:cNvPr id="180" name="Rectangle: Rounded Corners 18"/>
          <p:cNvSpPr/>
          <p:nvPr/>
        </p:nvSpPr>
        <p:spPr>
          <a:xfrm>
            <a:off x="11210040" y="243000"/>
            <a:ext cx="645480" cy="275040"/>
          </a:xfrm>
          <a:prstGeom prst="roundRect">
            <a:avLst>
              <a:gd name="adj" fmla="val 10486"/>
            </a:avLst>
          </a:prstGeom>
          <a:solidFill>
            <a:schemeClr val="bg1">
              <a:lumMod val="95000"/>
              <a:alpha val="15000"/>
            </a:schemeClr>
          </a:solidFill>
          <a:ln>
            <a:solidFill>
              <a:srgbClr val="404040"/>
            </a:solidFill>
          </a:ln>
        </p:spPr>
        <p:style>
          <a:lnRef idx="2">
            <a:schemeClr val="accent1">
              <a:shade val="15000"/>
            </a:schemeClr>
          </a:lnRef>
          <a:fillRef idx="1">
            <a:schemeClr val="accent1"/>
          </a:fillRef>
          <a:effectRef idx="0">
            <a:schemeClr val="accent1"/>
          </a:effectRef>
          <a:fontRef idx="minor"/>
        </p:style>
      </p:sp>
      <p:grpSp>
        <p:nvGrpSpPr>
          <p:cNvPr id="181" name="Group 14"/>
          <p:cNvGrpSpPr/>
          <p:nvPr/>
        </p:nvGrpSpPr>
        <p:grpSpPr>
          <a:xfrm>
            <a:off x="334800" y="258480"/>
            <a:ext cx="801720" cy="272160"/>
            <a:chOff x="334800" y="258480"/>
            <a:chExt cx="801720" cy="272160"/>
          </a:xfrm>
        </p:grpSpPr>
        <p:sp>
          <p:nvSpPr>
            <p:cNvPr id="182" name="TextBox 2"/>
            <p:cNvSpPr/>
            <p:nvPr/>
          </p:nvSpPr>
          <p:spPr>
            <a:xfrm>
              <a:off x="414720" y="258480"/>
              <a:ext cx="721800" cy="2721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1200" spc="-1" strike="noStrike">
                  <a:solidFill>
                    <a:srgbClr val="a6a6a6"/>
                  </a:solidFill>
                  <a:latin typeface="Manrope"/>
                  <a:ea typeface="DejaVu Sans"/>
                </a:rPr>
                <a:t>echno</a:t>
              </a:r>
              <a:endParaRPr b="0" lang="de-DE" sz="1200" spc="-1" strike="noStrike">
                <a:latin typeface="Arial"/>
              </a:endParaRPr>
            </a:p>
          </p:txBody>
        </p:sp>
        <p:sp>
          <p:nvSpPr>
            <p:cNvPr id="183" name="Freeform: Shape 11"/>
            <p:cNvSpPr/>
            <p:nvPr/>
          </p:nvSpPr>
          <p:spPr>
            <a:xfrm>
              <a:off x="334800" y="258480"/>
              <a:ext cx="210600" cy="208080"/>
            </a:xfrm>
            <a:custGeom>
              <a:avLst/>
              <a:gdLst/>
              <a:ahLst/>
              <a:rect l="l" t="t" r="r" b="b"/>
              <a:pathLst>
                <a:path w="635301" h="627031">
                  <a:moveTo>
                    <a:pt x="576055" y="0"/>
                  </a:moveTo>
                  <a:lnTo>
                    <a:pt x="635301" y="0"/>
                  </a:lnTo>
                  <a:lnTo>
                    <a:pt x="635301" y="190500"/>
                  </a:lnTo>
                  <a:lnTo>
                    <a:pt x="576055" y="190500"/>
                  </a:lnTo>
                  <a:cubicBezTo>
                    <a:pt x="460326" y="190500"/>
                    <a:pt x="366505" y="284321"/>
                    <a:pt x="366505" y="400050"/>
                  </a:cubicBezTo>
                  <a:lnTo>
                    <a:pt x="366505" y="627031"/>
                  </a:lnTo>
                  <a:lnTo>
                    <a:pt x="176005" y="627031"/>
                  </a:lnTo>
                  <a:lnTo>
                    <a:pt x="176005" y="400050"/>
                  </a:lnTo>
                  <a:cubicBezTo>
                    <a:pt x="176005" y="344815"/>
                    <a:pt x="187200" y="292194"/>
                    <a:pt x="207443" y="244332"/>
                  </a:cubicBezTo>
                  <a:lnTo>
                    <a:pt x="236551" y="190705"/>
                  </a:lnTo>
                  <a:lnTo>
                    <a:pt x="0" y="190705"/>
                  </a:lnTo>
                  <a:lnTo>
                    <a:pt x="0" y="205"/>
                  </a:lnTo>
                  <a:lnTo>
                    <a:pt x="328327" y="205"/>
                  </a:lnTo>
                  <a:lnTo>
                    <a:pt x="328327" y="88170"/>
                  </a:lnTo>
                  <a:lnTo>
                    <a:pt x="352383" y="68322"/>
                  </a:lnTo>
                  <a:cubicBezTo>
                    <a:pt x="416232" y="25187"/>
                    <a:pt x="493202" y="0"/>
                    <a:pt x="576055" y="0"/>
                  </a:cubicBezTo>
                  <a:close/>
                </a:path>
              </a:pathLst>
            </a:custGeom>
            <a:solidFill>
              <a:schemeClr val="accent1"/>
            </a:solidFill>
            <a:ln w="9525">
              <a:noFill/>
            </a:ln>
          </p:spPr>
          <p:style>
            <a:lnRef idx="0"/>
            <a:fillRef idx="0"/>
            <a:effectRef idx="0"/>
            <a:fontRef idx="minor"/>
          </p:style>
        </p:sp>
      </p:grpSp>
      <p:sp>
        <p:nvSpPr>
          <p:cNvPr id="184" name="TextBox 13"/>
          <p:cNvSpPr/>
          <p:nvPr/>
        </p:nvSpPr>
        <p:spPr>
          <a:xfrm>
            <a:off x="7984080" y="258480"/>
            <a:ext cx="789840" cy="24948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1050" spc="-1" strike="noStrike">
                <a:solidFill>
                  <a:srgbClr val="a6a6a6"/>
                </a:solidFill>
                <a:latin typeface="Manrope"/>
                <a:ea typeface="DejaVu Sans"/>
              </a:rPr>
              <a:t>About Us</a:t>
            </a:r>
            <a:endParaRPr b="0" lang="de-DE" sz="1050" spc="-1" strike="noStrike">
              <a:latin typeface="Arial"/>
            </a:endParaRPr>
          </a:p>
        </p:txBody>
      </p:sp>
      <p:sp>
        <p:nvSpPr>
          <p:cNvPr id="185" name="TextBox 15"/>
          <p:cNvSpPr/>
          <p:nvPr/>
        </p:nvSpPr>
        <p:spPr>
          <a:xfrm>
            <a:off x="9000000" y="258480"/>
            <a:ext cx="789840" cy="24948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1050" spc="-1" strike="noStrike">
                <a:solidFill>
                  <a:srgbClr val="a6a6a6"/>
                </a:solidFill>
                <a:latin typeface="Manrope"/>
                <a:ea typeface="DejaVu Sans"/>
              </a:rPr>
              <a:t>Services</a:t>
            </a:r>
            <a:endParaRPr b="0" lang="de-DE" sz="1050" spc="-1" strike="noStrike">
              <a:latin typeface="Arial"/>
            </a:endParaRPr>
          </a:p>
        </p:txBody>
      </p:sp>
      <p:sp>
        <p:nvSpPr>
          <p:cNvPr id="186" name="TextBox 16"/>
          <p:cNvSpPr/>
          <p:nvPr/>
        </p:nvSpPr>
        <p:spPr>
          <a:xfrm>
            <a:off x="10015920" y="258480"/>
            <a:ext cx="789840" cy="24948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1050" spc="-1" strike="noStrike">
                <a:solidFill>
                  <a:srgbClr val="a6a6a6"/>
                </a:solidFill>
                <a:latin typeface="Manrope"/>
                <a:ea typeface="DejaVu Sans"/>
              </a:rPr>
              <a:t>Contact</a:t>
            </a:r>
            <a:endParaRPr b="0" lang="de-DE" sz="1050" spc="-1" strike="noStrike">
              <a:latin typeface="Arial"/>
            </a:endParaRPr>
          </a:p>
        </p:txBody>
      </p:sp>
      <p:sp>
        <p:nvSpPr>
          <p:cNvPr id="187" name="TextBox 17"/>
          <p:cNvSpPr/>
          <p:nvPr/>
        </p:nvSpPr>
        <p:spPr>
          <a:xfrm>
            <a:off x="11210040" y="250560"/>
            <a:ext cx="645480" cy="2494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050" spc="-1" strike="noStrike">
                <a:solidFill>
                  <a:srgbClr val="a6a6a6"/>
                </a:solidFill>
                <a:latin typeface="Manrope"/>
                <a:ea typeface="DejaVu Sans"/>
              </a:rPr>
              <a:t>Login</a:t>
            </a:r>
            <a:endParaRPr b="0" lang="de-DE" sz="1050" spc="-1" strike="noStrike">
              <a:latin typeface="Arial"/>
            </a:endParaRPr>
          </a:p>
        </p:txBody>
      </p:sp>
      <p:sp>
        <p:nvSpPr>
          <p:cNvPr id="188" name="TextBox 1"/>
          <p:cNvSpPr/>
          <p:nvPr/>
        </p:nvSpPr>
        <p:spPr>
          <a:xfrm>
            <a:off x="11337480" y="6615000"/>
            <a:ext cx="789840" cy="211320"/>
          </a:xfrm>
          <a:prstGeom prst="rect">
            <a:avLst/>
          </a:prstGeom>
          <a:noFill/>
          <a:ln w="0">
            <a:noFill/>
          </a:ln>
        </p:spPr>
        <p:style>
          <a:lnRef idx="0"/>
          <a:fillRef idx="0"/>
          <a:effectRef idx="0"/>
          <a:fontRef idx="minor"/>
        </p:style>
        <p:txBody>
          <a:bodyPr lIns="90000" rIns="90000" tIns="45000" bIns="45000" anchor="t">
            <a:spAutoFit/>
          </a:bodyPr>
          <a:p>
            <a:pPr algn="r">
              <a:lnSpc>
                <a:spcPct val="100000"/>
              </a:lnSpc>
              <a:buNone/>
            </a:pPr>
            <a:fld id="{1590D68A-A942-4142-80BE-1937DABB7DB1}" type="slidenum">
              <a:rPr b="0" lang="en-ID" sz="800" spc="-1" strike="noStrike">
                <a:solidFill>
                  <a:srgbClr val="7f7f7f"/>
                </a:solidFill>
                <a:latin typeface="Unbounded Light"/>
                <a:ea typeface="DejaVu Sans"/>
              </a:rPr>
              <a:t>&lt;Foliennummer&gt;</a:t>
            </a:fld>
            <a:endParaRPr b="0" lang="de-DE" sz="800" spc="-1" strike="noStrike">
              <a:latin typeface="Arial"/>
            </a:endParaRPr>
          </a:p>
        </p:txBody>
      </p:sp>
      <p:sp>
        <p:nvSpPr>
          <p:cNvPr id="18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r>
              <a:rPr b="0" lang="de-DE" sz="4400" spc="-1" strike="noStrike">
                <a:latin typeface="Arial"/>
              </a:rPr>
              <a:t>Format des Titeltextes durch Klicken bearbeiten</a:t>
            </a:r>
            <a:endParaRPr b="0" lang="de-DE" sz="4400" spc="-1" strike="noStrike">
              <a:latin typeface="Arial"/>
            </a:endParaRPr>
          </a:p>
        </p:txBody>
      </p:sp>
      <p:sp>
        <p:nvSpPr>
          <p:cNvPr id="190"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ffffff"/>
              </a:buClr>
              <a:buSzPct val="45000"/>
              <a:buFont typeface="Wingdings" charset="2"/>
              <a:buChar char=""/>
            </a:pPr>
            <a:r>
              <a:rPr b="0" lang="de-DE" sz="3200" spc="-1" strike="noStrike">
                <a:latin typeface="Arial"/>
              </a:rPr>
              <a:t>Format des Gliederungstextes durch Klicken bearbeiten</a:t>
            </a:r>
            <a:endParaRPr b="0" lang="de-DE" sz="3200" spc="-1" strike="noStrike">
              <a:latin typeface="Arial"/>
            </a:endParaRPr>
          </a:p>
          <a:p>
            <a:pPr lvl="1" marL="864000" indent="-324000">
              <a:spcBef>
                <a:spcPts val="1134"/>
              </a:spcBef>
              <a:buClr>
                <a:srgbClr val="ffffff"/>
              </a:buClr>
              <a:buSzPct val="75000"/>
              <a:buFont typeface="Symbol" charset="2"/>
              <a:buChar char=""/>
            </a:pPr>
            <a:r>
              <a:rPr b="0" lang="de-DE" sz="2800" spc="-1" strike="noStrike">
                <a:latin typeface="Arial"/>
              </a:rPr>
              <a:t>Zweite Gliederungsebene</a:t>
            </a:r>
            <a:endParaRPr b="0" lang="de-DE" sz="2800" spc="-1" strike="noStrike">
              <a:latin typeface="Arial"/>
            </a:endParaRPr>
          </a:p>
          <a:p>
            <a:pPr lvl="2" marL="1296000" indent="-288000">
              <a:spcBef>
                <a:spcPts val="850"/>
              </a:spcBef>
              <a:buClr>
                <a:srgbClr val="ffffff"/>
              </a:buClr>
              <a:buSzPct val="45000"/>
              <a:buFont typeface="Wingdings" charset="2"/>
              <a:buChar char=""/>
            </a:pPr>
            <a:r>
              <a:rPr b="0" lang="de-DE" sz="2400" spc="-1" strike="noStrike">
                <a:latin typeface="Arial"/>
              </a:rPr>
              <a:t>Dritte Gliederungsebene</a:t>
            </a:r>
            <a:endParaRPr b="0" lang="de-DE" sz="2400" spc="-1" strike="noStrike">
              <a:latin typeface="Arial"/>
            </a:endParaRPr>
          </a:p>
          <a:p>
            <a:pPr lvl="3" marL="1728000" indent="-216000">
              <a:spcBef>
                <a:spcPts val="567"/>
              </a:spcBef>
              <a:buClr>
                <a:srgbClr val="ffffff"/>
              </a:buClr>
              <a:buSzPct val="75000"/>
              <a:buFont typeface="Symbol" charset="2"/>
              <a:buChar char=""/>
            </a:pPr>
            <a:r>
              <a:rPr b="0" lang="de-DE" sz="2000" spc="-1" strike="noStrike">
                <a:latin typeface="Arial"/>
              </a:rPr>
              <a:t>Vierte Gliederungsebene</a:t>
            </a:r>
            <a:endParaRPr b="0" lang="de-DE" sz="2000" spc="-1" strike="noStrike">
              <a:latin typeface="Arial"/>
            </a:endParaRPr>
          </a:p>
          <a:p>
            <a:pPr lvl="4" marL="2160000" indent="-216000">
              <a:spcBef>
                <a:spcPts val="283"/>
              </a:spcBef>
              <a:buClr>
                <a:srgbClr val="ffffff"/>
              </a:buClr>
              <a:buSzPct val="45000"/>
              <a:buFont typeface="Wingdings" charset="2"/>
              <a:buChar char=""/>
            </a:pPr>
            <a:r>
              <a:rPr b="0" lang="de-DE" sz="2000" spc="-1" strike="noStrike">
                <a:latin typeface="Arial"/>
              </a:rPr>
              <a:t>Fünfte Gliederungsebene</a:t>
            </a:r>
            <a:endParaRPr b="0" lang="de-DE" sz="2000" spc="-1" strike="noStrike">
              <a:latin typeface="Arial"/>
            </a:endParaRPr>
          </a:p>
          <a:p>
            <a:pPr lvl="5" marL="2592000" indent="-216000">
              <a:spcBef>
                <a:spcPts val="283"/>
              </a:spcBef>
              <a:buClr>
                <a:srgbClr val="ffffff"/>
              </a:buClr>
              <a:buSzPct val="45000"/>
              <a:buFont typeface="Wingdings" charset="2"/>
              <a:buChar char=""/>
            </a:pPr>
            <a:r>
              <a:rPr b="0" lang="de-DE" sz="2000" spc="-1" strike="noStrike">
                <a:latin typeface="Arial"/>
              </a:rPr>
              <a:t>Sechste Gliederungsebene</a:t>
            </a:r>
            <a:endParaRPr b="0" lang="de-DE" sz="2000" spc="-1" strike="noStrike">
              <a:latin typeface="Arial"/>
            </a:endParaRPr>
          </a:p>
          <a:p>
            <a:pPr lvl="6" marL="3024000" indent="-216000">
              <a:spcBef>
                <a:spcPts val="283"/>
              </a:spcBef>
              <a:buClr>
                <a:srgbClr val="ffffff"/>
              </a:buClr>
              <a:buSzPct val="45000"/>
              <a:buFont typeface="Wingdings" charset="2"/>
              <a:buChar char=""/>
            </a:pPr>
            <a:r>
              <a:rPr b="0" lang="de-DE" sz="2000" spc="-1" strike="noStrike">
                <a:latin typeface="Arial"/>
              </a:rPr>
              <a:t>Siebte Gliederungsebene</a:t>
            </a:r>
            <a:endParaRPr b="0" lang="de-DE"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 id="2147483712" r:id="rId13"/>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d0d0d"/>
        </a:solidFill>
      </p:bgPr>
    </p:bg>
    <p:spTree>
      <p:nvGrpSpPr>
        <p:cNvPr id="1" name=""/>
        <p:cNvGrpSpPr/>
        <p:nvPr/>
      </p:nvGrpSpPr>
      <p:grpSpPr>
        <a:xfrm>
          <a:off x="0" y="0"/>
          <a:ext cx="0" cy="0"/>
          <a:chOff x="0" y="0"/>
          <a:chExt cx="0" cy="0"/>
        </a:xfrm>
      </p:grpSpPr>
      <p:sp>
        <p:nvSpPr>
          <p:cNvPr id="227" name="Rectangle: Rounded Corners 18"/>
          <p:cNvSpPr/>
          <p:nvPr/>
        </p:nvSpPr>
        <p:spPr>
          <a:xfrm>
            <a:off x="11210040" y="243000"/>
            <a:ext cx="645480" cy="275040"/>
          </a:xfrm>
          <a:prstGeom prst="roundRect">
            <a:avLst>
              <a:gd name="adj" fmla="val 10486"/>
            </a:avLst>
          </a:prstGeom>
          <a:solidFill>
            <a:schemeClr val="bg1">
              <a:lumMod val="95000"/>
              <a:alpha val="15000"/>
            </a:schemeClr>
          </a:solidFill>
          <a:ln>
            <a:solidFill>
              <a:srgbClr val="404040"/>
            </a:solidFill>
          </a:ln>
        </p:spPr>
        <p:style>
          <a:lnRef idx="2">
            <a:schemeClr val="accent1">
              <a:shade val="15000"/>
            </a:schemeClr>
          </a:lnRef>
          <a:fillRef idx="1">
            <a:schemeClr val="accent1"/>
          </a:fillRef>
          <a:effectRef idx="0">
            <a:schemeClr val="accent1"/>
          </a:effectRef>
          <a:fontRef idx="minor"/>
        </p:style>
      </p:sp>
      <p:grpSp>
        <p:nvGrpSpPr>
          <p:cNvPr id="228" name="Group 14"/>
          <p:cNvGrpSpPr/>
          <p:nvPr/>
        </p:nvGrpSpPr>
        <p:grpSpPr>
          <a:xfrm>
            <a:off x="334800" y="258480"/>
            <a:ext cx="801720" cy="272160"/>
            <a:chOff x="334800" y="258480"/>
            <a:chExt cx="801720" cy="272160"/>
          </a:xfrm>
        </p:grpSpPr>
        <p:sp>
          <p:nvSpPr>
            <p:cNvPr id="229" name="TextBox 2"/>
            <p:cNvSpPr/>
            <p:nvPr/>
          </p:nvSpPr>
          <p:spPr>
            <a:xfrm>
              <a:off x="414720" y="258480"/>
              <a:ext cx="721800" cy="2721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1200" spc="-1" strike="noStrike">
                  <a:solidFill>
                    <a:srgbClr val="a6a6a6"/>
                  </a:solidFill>
                  <a:latin typeface="Manrope"/>
                  <a:ea typeface="DejaVu Sans"/>
                </a:rPr>
                <a:t>echno</a:t>
              </a:r>
              <a:endParaRPr b="0" lang="de-DE" sz="1200" spc="-1" strike="noStrike">
                <a:latin typeface="Arial"/>
              </a:endParaRPr>
            </a:p>
          </p:txBody>
        </p:sp>
        <p:sp>
          <p:nvSpPr>
            <p:cNvPr id="230" name="Freeform: Shape 11"/>
            <p:cNvSpPr/>
            <p:nvPr/>
          </p:nvSpPr>
          <p:spPr>
            <a:xfrm>
              <a:off x="334800" y="258480"/>
              <a:ext cx="210600" cy="208080"/>
            </a:xfrm>
            <a:custGeom>
              <a:avLst/>
              <a:gdLst/>
              <a:ahLst/>
              <a:rect l="l" t="t" r="r" b="b"/>
              <a:pathLst>
                <a:path w="635301" h="627031">
                  <a:moveTo>
                    <a:pt x="576055" y="0"/>
                  </a:moveTo>
                  <a:lnTo>
                    <a:pt x="635301" y="0"/>
                  </a:lnTo>
                  <a:lnTo>
                    <a:pt x="635301" y="190500"/>
                  </a:lnTo>
                  <a:lnTo>
                    <a:pt x="576055" y="190500"/>
                  </a:lnTo>
                  <a:cubicBezTo>
                    <a:pt x="460326" y="190500"/>
                    <a:pt x="366505" y="284321"/>
                    <a:pt x="366505" y="400050"/>
                  </a:cubicBezTo>
                  <a:lnTo>
                    <a:pt x="366505" y="627031"/>
                  </a:lnTo>
                  <a:lnTo>
                    <a:pt x="176005" y="627031"/>
                  </a:lnTo>
                  <a:lnTo>
                    <a:pt x="176005" y="400050"/>
                  </a:lnTo>
                  <a:cubicBezTo>
                    <a:pt x="176005" y="344815"/>
                    <a:pt x="187200" y="292194"/>
                    <a:pt x="207443" y="244332"/>
                  </a:cubicBezTo>
                  <a:lnTo>
                    <a:pt x="236551" y="190705"/>
                  </a:lnTo>
                  <a:lnTo>
                    <a:pt x="0" y="190705"/>
                  </a:lnTo>
                  <a:lnTo>
                    <a:pt x="0" y="205"/>
                  </a:lnTo>
                  <a:lnTo>
                    <a:pt x="328327" y="205"/>
                  </a:lnTo>
                  <a:lnTo>
                    <a:pt x="328327" y="88170"/>
                  </a:lnTo>
                  <a:lnTo>
                    <a:pt x="352383" y="68322"/>
                  </a:lnTo>
                  <a:cubicBezTo>
                    <a:pt x="416232" y="25187"/>
                    <a:pt x="493202" y="0"/>
                    <a:pt x="576055" y="0"/>
                  </a:cubicBezTo>
                  <a:close/>
                </a:path>
              </a:pathLst>
            </a:custGeom>
            <a:solidFill>
              <a:schemeClr val="accent1"/>
            </a:solidFill>
            <a:ln w="9525">
              <a:noFill/>
            </a:ln>
          </p:spPr>
          <p:style>
            <a:lnRef idx="0"/>
            <a:fillRef idx="0"/>
            <a:effectRef idx="0"/>
            <a:fontRef idx="minor"/>
          </p:style>
        </p:sp>
      </p:grpSp>
      <p:sp>
        <p:nvSpPr>
          <p:cNvPr id="231" name="TextBox 13"/>
          <p:cNvSpPr/>
          <p:nvPr/>
        </p:nvSpPr>
        <p:spPr>
          <a:xfrm>
            <a:off x="7984080" y="258480"/>
            <a:ext cx="789840" cy="24948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1050" spc="-1" strike="noStrike">
                <a:solidFill>
                  <a:srgbClr val="a6a6a6"/>
                </a:solidFill>
                <a:latin typeface="Manrope"/>
                <a:ea typeface="DejaVu Sans"/>
              </a:rPr>
              <a:t>About Us</a:t>
            </a:r>
            <a:endParaRPr b="0" lang="de-DE" sz="1050" spc="-1" strike="noStrike">
              <a:latin typeface="Arial"/>
            </a:endParaRPr>
          </a:p>
        </p:txBody>
      </p:sp>
      <p:sp>
        <p:nvSpPr>
          <p:cNvPr id="232" name="TextBox 15"/>
          <p:cNvSpPr/>
          <p:nvPr/>
        </p:nvSpPr>
        <p:spPr>
          <a:xfrm>
            <a:off x="9000000" y="258480"/>
            <a:ext cx="789840" cy="24948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1050" spc="-1" strike="noStrike">
                <a:solidFill>
                  <a:srgbClr val="a6a6a6"/>
                </a:solidFill>
                <a:latin typeface="Manrope"/>
                <a:ea typeface="DejaVu Sans"/>
              </a:rPr>
              <a:t>Services</a:t>
            </a:r>
            <a:endParaRPr b="0" lang="de-DE" sz="1050" spc="-1" strike="noStrike">
              <a:latin typeface="Arial"/>
            </a:endParaRPr>
          </a:p>
        </p:txBody>
      </p:sp>
      <p:sp>
        <p:nvSpPr>
          <p:cNvPr id="233" name="TextBox 16"/>
          <p:cNvSpPr/>
          <p:nvPr/>
        </p:nvSpPr>
        <p:spPr>
          <a:xfrm>
            <a:off x="10015920" y="258480"/>
            <a:ext cx="789840" cy="24948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1050" spc="-1" strike="noStrike">
                <a:solidFill>
                  <a:srgbClr val="a6a6a6"/>
                </a:solidFill>
                <a:latin typeface="Manrope"/>
                <a:ea typeface="DejaVu Sans"/>
              </a:rPr>
              <a:t>Contact</a:t>
            </a:r>
            <a:endParaRPr b="0" lang="de-DE" sz="1050" spc="-1" strike="noStrike">
              <a:latin typeface="Arial"/>
            </a:endParaRPr>
          </a:p>
        </p:txBody>
      </p:sp>
      <p:sp>
        <p:nvSpPr>
          <p:cNvPr id="234" name="TextBox 17"/>
          <p:cNvSpPr/>
          <p:nvPr/>
        </p:nvSpPr>
        <p:spPr>
          <a:xfrm>
            <a:off x="11210040" y="250560"/>
            <a:ext cx="645480" cy="2494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050" spc="-1" strike="noStrike">
                <a:solidFill>
                  <a:srgbClr val="a6a6a6"/>
                </a:solidFill>
                <a:latin typeface="Manrope"/>
                <a:ea typeface="DejaVu Sans"/>
              </a:rPr>
              <a:t>Login</a:t>
            </a:r>
            <a:endParaRPr b="0" lang="de-DE" sz="1050" spc="-1" strike="noStrike">
              <a:latin typeface="Arial"/>
            </a:endParaRPr>
          </a:p>
        </p:txBody>
      </p:sp>
      <p:sp>
        <p:nvSpPr>
          <p:cNvPr id="235" name="TextBox 1"/>
          <p:cNvSpPr/>
          <p:nvPr/>
        </p:nvSpPr>
        <p:spPr>
          <a:xfrm>
            <a:off x="11337480" y="6615000"/>
            <a:ext cx="789840" cy="211320"/>
          </a:xfrm>
          <a:prstGeom prst="rect">
            <a:avLst/>
          </a:prstGeom>
          <a:noFill/>
          <a:ln w="0">
            <a:noFill/>
          </a:ln>
        </p:spPr>
        <p:style>
          <a:lnRef idx="0"/>
          <a:fillRef idx="0"/>
          <a:effectRef idx="0"/>
          <a:fontRef idx="minor"/>
        </p:style>
        <p:txBody>
          <a:bodyPr lIns="90000" rIns="90000" tIns="45000" bIns="45000" anchor="t">
            <a:spAutoFit/>
          </a:bodyPr>
          <a:p>
            <a:pPr algn="r">
              <a:lnSpc>
                <a:spcPct val="100000"/>
              </a:lnSpc>
              <a:buNone/>
            </a:pPr>
            <a:fld id="{E80E7FCB-5FD8-46B1-AA11-E84BA0D61FC4}" type="slidenum">
              <a:rPr b="0" lang="en-ID" sz="800" spc="-1" strike="noStrike">
                <a:solidFill>
                  <a:srgbClr val="7f7f7f"/>
                </a:solidFill>
                <a:latin typeface="Unbounded Light"/>
                <a:ea typeface="DejaVu Sans"/>
              </a:rPr>
              <a:t>&lt;Foliennummer&gt;</a:t>
            </a:fld>
            <a:endParaRPr b="0" lang="de-DE" sz="800" spc="-1" strike="noStrike">
              <a:latin typeface="Arial"/>
            </a:endParaRPr>
          </a:p>
        </p:txBody>
      </p:sp>
      <p:sp>
        <p:nvSpPr>
          <p:cNvPr id="23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r>
              <a:rPr b="0" lang="de-DE" sz="4400" spc="-1" strike="noStrike">
                <a:latin typeface="Arial"/>
              </a:rPr>
              <a:t>Format des Titeltextes durch Klicken bearbeiten</a:t>
            </a:r>
            <a:endParaRPr b="0" lang="de-DE" sz="4400" spc="-1" strike="noStrike">
              <a:latin typeface="Arial"/>
            </a:endParaRPr>
          </a:p>
        </p:txBody>
      </p:sp>
      <p:sp>
        <p:nvSpPr>
          <p:cNvPr id="237"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ffffff"/>
              </a:buClr>
              <a:buSzPct val="45000"/>
              <a:buFont typeface="Wingdings" charset="2"/>
              <a:buChar char=""/>
            </a:pPr>
            <a:r>
              <a:rPr b="0" lang="de-DE" sz="3200" spc="-1" strike="noStrike">
                <a:latin typeface="Arial"/>
              </a:rPr>
              <a:t>Format des Gliederungstextes durch Klicken bearbeiten</a:t>
            </a:r>
            <a:endParaRPr b="0" lang="de-DE" sz="3200" spc="-1" strike="noStrike">
              <a:latin typeface="Arial"/>
            </a:endParaRPr>
          </a:p>
          <a:p>
            <a:pPr lvl="1" marL="864000" indent="-324000">
              <a:spcBef>
                <a:spcPts val="1134"/>
              </a:spcBef>
              <a:buClr>
                <a:srgbClr val="ffffff"/>
              </a:buClr>
              <a:buSzPct val="75000"/>
              <a:buFont typeface="Symbol" charset="2"/>
              <a:buChar char=""/>
            </a:pPr>
            <a:r>
              <a:rPr b="0" lang="de-DE" sz="2800" spc="-1" strike="noStrike">
                <a:latin typeface="Arial"/>
              </a:rPr>
              <a:t>Zweite Gliederungsebene</a:t>
            </a:r>
            <a:endParaRPr b="0" lang="de-DE" sz="2800" spc="-1" strike="noStrike">
              <a:latin typeface="Arial"/>
            </a:endParaRPr>
          </a:p>
          <a:p>
            <a:pPr lvl="2" marL="1296000" indent="-288000">
              <a:spcBef>
                <a:spcPts val="850"/>
              </a:spcBef>
              <a:buClr>
                <a:srgbClr val="ffffff"/>
              </a:buClr>
              <a:buSzPct val="45000"/>
              <a:buFont typeface="Wingdings" charset="2"/>
              <a:buChar char=""/>
            </a:pPr>
            <a:r>
              <a:rPr b="0" lang="de-DE" sz="2400" spc="-1" strike="noStrike">
                <a:latin typeface="Arial"/>
              </a:rPr>
              <a:t>Dritte Gliederungsebene</a:t>
            </a:r>
            <a:endParaRPr b="0" lang="de-DE" sz="2400" spc="-1" strike="noStrike">
              <a:latin typeface="Arial"/>
            </a:endParaRPr>
          </a:p>
          <a:p>
            <a:pPr lvl="3" marL="1728000" indent="-216000">
              <a:spcBef>
                <a:spcPts val="567"/>
              </a:spcBef>
              <a:buClr>
                <a:srgbClr val="ffffff"/>
              </a:buClr>
              <a:buSzPct val="75000"/>
              <a:buFont typeface="Symbol" charset="2"/>
              <a:buChar char=""/>
            </a:pPr>
            <a:r>
              <a:rPr b="0" lang="de-DE" sz="2000" spc="-1" strike="noStrike">
                <a:latin typeface="Arial"/>
              </a:rPr>
              <a:t>Vierte Gliederungsebene</a:t>
            </a:r>
            <a:endParaRPr b="0" lang="de-DE" sz="2000" spc="-1" strike="noStrike">
              <a:latin typeface="Arial"/>
            </a:endParaRPr>
          </a:p>
          <a:p>
            <a:pPr lvl="4" marL="2160000" indent="-216000">
              <a:spcBef>
                <a:spcPts val="283"/>
              </a:spcBef>
              <a:buClr>
                <a:srgbClr val="ffffff"/>
              </a:buClr>
              <a:buSzPct val="45000"/>
              <a:buFont typeface="Wingdings" charset="2"/>
              <a:buChar char=""/>
            </a:pPr>
            <a:r>
              <a:rPr b="0" lang="de-DE" sz="2000" spc="-1" strike="noStrike">
                <a:latin typeface="Arial"/>
              </a:rPr>
              <a:t>Fünfte Gliederungsebene</a:t>
            </a:r>
            <a:endParaRPr b="0" lang="de-DE" sz="2000" spc="-1" strike="noStrike">
              <a:latin typeface="Arial"/>
            </a:endParaRPr>
          </a:p>
          <a:p>
            <a:pPr lvl="5" marL="2592000" indent="-216000">
              <a:spcBef>
                <a:spcPts val="283"/>
              </a:spcBef>
              <a:buClr>
                <a:srgbClr val="ffffff"/>
              </a:buClr>
              <a:buSzPct val="45000"/>
              <a:buFont typeface="Wingdings" charset="2"/>
              <a:buChar char=""/>
            </a:pPr>
            <a:r>
              <a:rPr b="0" lang="de-DE" sz="2000" spc="-1" strike="noStrike">
                <a:latin typeface="Arial"/>
              </a:rPr>
              <a:t>Sechste Gliederungsebene</a:t>
            </a:r>
            <a:endParaRPr b="0" lang="de-DE" sz="2000" spc="-1" strike="noStrike">
              <a:latin typeface="Arial"/>
            </a:endParaRPr>
          </a:p>
          <a:p>
            <a:pPr lvl="6" marL="3024000" indent="-216000">
              <a:spcBef>
                <a:spcPts val="283"/>
              </a:spcBef>
              <a:buClr>
                <a:srgbClr val="ffffff"/>
              </a:buClr>
              <a:buSzPct val="45000"/>
              <a:buFont typeface="Wingdings" charset="2"/>
              <a:buChar char=""/>
            </a:pPr>
            <a:r>
              <a:rPr b="0" lang="de-DE" sz="2000" spc="-1" strike="noStrike">
                <a:latin typeface="Arial"/>
              </a:rPr>
              <a:t>Siebte Gliederungsebene</a:t>
            </a:r>
            <a:endParaRPr b="0" lang="de-DE"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 id="2147483724" r:id="rId12"/>
    <p:sldLayoutId id="2147483725" r:id="rId13"/>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d0d0d"/>
        </a:solidFill>
      </p:bgPr>
    </p:bg>
    <p:spTree>
      <p:nvGrpSpPr>
        <p:cNvPr id="1" name=""/>
        <p:cNvGrpSpPr/>
        <p:nvPr/>
      </p:nvGrpSpPr>
      <p:grpSpPr>
        <a:xfrm>
          <a:off x="0" y="0"/>
          <a:ext cx="0" cy="0"/>
          <a:chOff x="0" y="0"/>
          <a:chExt cx="0" cy="0"/>
        </a:xfrm>
      </p:grpSpPr>
      <p:sp>
        <p:nvSpPr>
          <p:cNvPr id="274" name="Rectangle: Rounded Corners 18"/>
          <p:cNvSpPr/>
          <p:nvPr/>
        </p:nvSpPr>
        <p:spPr>
          <a:xfrm>
            <a:off x="11210040" y="243000"/>
            <a:ext cx="645480" cy="275040"/>
          </a:xfrm>
          <a:prstGeom prst="roundRect">
            <a:avLst>
              <a:gd name="adj" fmla="val 10486"/>
            </a:avLst>
          </a:prstGeom>
          <a:solidFill>
            <a:schemeClr val="bg1">
              <a:lumMod val="95000"/>
              <a:alpha val="15000"/>
            </a:schemeClr>
          </a:solidFill>
          <a:ln>
            <a:solidFill>
              <a:srgbClr val="404040"/>
            </a:solidFill>
          </a:ln>
        </p:spPr>
        <p:style>
          <a:lnRef idx="2">
            <a:schemeClr val="accent1">
              <a:shade val="15000"/>
            </a:schemeClr>
          </a:lnRef>
          <a:fillRef idx="1">
            <a:schemeClr val="accent1"/>
          </a:fillRef>
          <a:effectRef idx="0">
            <a:schemeClr val="accent1"/>
          </a:effectRef>
          <a:fontRef idx="minor"/>
        </p:style>
      </p:sp>
      <p:grpSp>
        <p:nvGrpSpPr>
          <p:cNvPr id="275" name="Group 14"/>
          <p:cNvGrpSpPr/>
          <p:nvPr/>
        </p:nvGrpSpPr>
        <p:grpSpPr>
          <a:xfrm>
            <a:off x="334800" y="258480"/>
            <a:ext cx="801720" cy="272160"/>
            <a:chOff x="334800" y="258480"/>
            <a:chExt cx="801720" cy="272160"/>
          </a:xfrm>
        </p:grpSpPr>
        <p:sp>
          <p:nvSpPr>
            <p:cNvPr id="276" name="TextBox 2"/>
            <p:cNvSpPr/>
            <p:nvPr/>
          </p:nvSpPr>
          <p:spPr>
            <a:xfrm>
              <a:off x="414720" y="258480"/>
              <a:ext cx="721800" cy="2721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1200" spc="-1" strike="noStrike">
                  <a:solidFill>
                    <a:srgbClr val="a6a6a6"/>
                  </a:solidFill>
                  <a:latin typeface="Manrope"/>
                  <a:ea typeface="DejaVu Sans"/>
                </a:rPr>
                <a:t>echno</a:t>
              </a:r>
              <a:endParaRPr b="0" lang="de-DE" sz="1200" spc="-1" strike="noStrike">
                <a:latin typeface="Arial"/>
              </a:endParaRPr>
            </a:p>
          </p:txBody>
        </p:sp>
        <p:sp>
          <p:nvSpPr>
            <p:cNvPr id="277" name="Freeform: Shape 11"/>
            <p:cNvSpPr/>
            <p:nvPr/>
          </p:nvSpPr>
          <p:spPr>
            <a:xfrm>
              <a:off x="334800" y="258480"/>
              <a:ext cx="210600" cy="208080"/>
            </a:xfrm>
            <a:custGeom>
              <a:avLst/>
              <a:gdLst/>
              <a:ahLst/>
              <a:rect l="l" t="t" r="r" b="b"/>
              <a:pathLst>
                <a:path w="635301" h="627031">
                  <a:moveTo>
                    <a:pt x="576055" y="0"/>
                  </a:moveTo>
                  <a:lnTo>
                    <a:pt x="635301" y="0"/>
                  </a:lnTo>
                  <a:lnTo>
                    <a:pt x="635301" y="190500"/>
                  </a:lnTo>
                  <a:lnTo>
                    <a:pt x="576055" y="190500"/>
                  </a:lnTo>
                  <a:cubicBezTo>
                    <a:pt x="460326" y="190500"/>
                    <a:pt x="366505" y="284321"/>
                    <a:pt x="366505" y="400050"/>
                  </a:cubicBezTo>
                  <a:lnTo>
                    <a:pt x="366505" y="627031"/>
                  </a:lnTo>
                  <a:lnTo>
                    <a:pt x="176005" y="627031"/>
                  </a:lnTo>
                  <a:lnTo>
                    <a:pt x="176005" y="400050"/>
                  </a:lnTo>
                  <a:cubicBezTo>
                    <a:pt x="176005" y="344815"/>
                    <a:pt x="187200" y="292194"/>
                    <a:pt x="207443" y="244332"/>
                  </a:cubicBezTo>
                  <a:lnTo>
                    <a:pt x="236551" y="190705"/>
                  </a:lnTo>
                  <a:lnTo>
                    <a:pt x="0" y="190705"/>
                  </a:lnTo>
                  <a:lnTo>
                    <a:pt x="0" y="205"/>
                  </a:lnTo>
                  <a:lnTo>
                    <a:pt x="328327" y="205"/>
                  </a:lnTo>
                  <a:lnTo>
                    <a:pt x="328327" y="88170"/>
                  </a:lnTo>
                  <a:lnTo>
                    <a:pt x="352383" y="68322"/>
                  </a:lnTo>
                  <a:cubicBezTo>
                    <a:pt x="416232" y="25187"/>
                    <a:pt x="493202" y="0"/>
                    <a:pt x="576055" y="0"/>
                  </a:cubicBezTo>
                  <a:close/>
                </a:path>
              </a:pathLst>
            </a:custGeom>
            <a:solidFill>
              <a:schemeClr val="accent1"/>
            </a:solidFill>
            <a:ln w="9525">
              <a:noFill/>
            </a:ln>
          </p:spPr>
          <p:style>
            <a:lnRef idx="0"/>
            <a:fillRef idx="0"/>
            <a:effectRef idx="0"/>
            <a:fontRef idx="minor"/>
          </p:style>
        </p:sp>
      </p:grpSp>
      <p:sp>
        <p:nvSpPr>
          <p:cNvPr id="278" name="TextBox 13"/>
          <p:cNvSpPr/>
          <p:nvPr/>
        </p:nvSpPr>
        <p:spPr>
          <a:xfrm>
            <a:off x="7984080" y="258480"/>
            <a:ext cx="789840" cy="24948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1050" spc="-1" strike="noStrike">
                <a:solidFill>
                  <a:srgbClr val="a6a6a6"/>
                </a:solidFill>
                <a:latin typeface="Manrope"/>
                <a:ea typeface="DejaVu Sans"/>
              </a:rPr>
              <a:t>About Us</a:t>
            </a:r>
            <a:endParaRPr b="0" lang="de-DE" sz="1050" spc="-1" strike="noStrike">
              <a:latin typeface="Arial"/>
            </a:endParaRPr>
          </a:p>
        </p:txBody>
      </p:sp>
      <p:sp>
        <p:nvSpPr>
          <p:cNvPr id="279" name="TextBox 15"/>
          <p:cNvSpPr/>
          <p:nvPr/>
        </p:nvSpPr>
        <p:spPr>
          <a:xfrm>
            <a:off x="9000000" y="258480"/>
            <a:ext cx="789840" cy="24948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1050" spc="-1" strike="noStrike">
                <a:solidFill>
                  <a:srgbClr val="a6a6a6"/>
                </a:solidFill>
                <a:latin typeface="Manrope"/>
                <a:ea typeface="DejaVu Sans"/>
              </a:rPr>
              <a:t>Services</a:t>
            </a:r>
            <a:endParaRPr b="0" lang="de-DE" sz="1050" spc="-1" strike="noStrike">
              <a:latin typeface="Arial"/>
            </a:endParaRPr>
          </a:p>
        </p:txBody>
      </p:sp>
      <p:sp>
        <p:nvSpPr>
          <p:cNvPr id="280" name="TextBox 16"/>
          <p:cNvSpPr/>
          <p:nvPr/>
        </p:nvSpPr>
        <p:spPr>
          <a:xfrm>
            <a:off x="10015920" y="258480"/>
            <a:ext cx="789840" cy="24948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1050" spc="-1" strike="noStrike">
                <a:solidFill>
                  <a:srgbClr val="a6a6a6"/>
                </a:solidFill>
                <a:latin typeface="Manrope"/>
                <a:ea typeface="DejaVu Sans"/>
              </a:rPr>
              <a:t>Contact</a:t>
            </a:r>
            <a:endParaRPr b="0" lang="de-DE" sz="1050" spc="-1" strike="noStrike">
              <a:latin typeface="Arial"/>
            </a:endParaRPr>
          </a:p>
        </p:txBody>
      </p:sp>
      <p:sp>
        <p:nvSpPr>
          <p:cNvPr id="281" name="TextBox 17"/>
          <p:cNvSpPr/>
          <p:nvPr/>
        </p:nvSpPr>
        <p:spPr>
          <a:xfrm>
            <a:off x="11210040" y="250560"/>
            <a:ext cx="645480" cy="2494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050" spc="-1" strike="noStrike">
                <a:solidFill>
                  <a:srgbClr val="a6a6a6"/>
                </a:solidFill>
                <a:latin typeface="Manrope"/>
                <a:ea typeface="DejaVu Sans"/>
              </a:rPr>
              <a:t>Login</a:t>
            </a:r>
            <a:endParaRPr b="0" lang="de-DE" sz="1050" spc="-1" strike="noStrike">
              <a:latin typeface="Arial"/>
            </a:endParaRPr>
          </a:p>
        </p:txBody>
      </p:sp>
      <p:sp>
        <p:nvSpPr>
          <p:cNvPr id="282" name="TextBox 1"/>
          <p:cNvSpPr/>
          <p:nvPr/>
        </p:nvSpPr>
        <p:spPr>
          <a:xfrm>
            <a:off x="11337480" y="6615000"/>
            <a:ext cx="789840" cy="211320"/>
          </a:xfrm>
          <a:prstGeom prst="rect">
            <a:avLst/>
          </a:prstGeom>
          <a:noFill/>
          <a:ln w="0">
            <a:noFill/>
          </a:ln>
        </p:spPr>
        <p:style>
          <a:lnRef idx="0"/>
          <a:fillRef idx="0"/>
          <a:effectRef idx="0"/>
          <a:fontRef idx="minor"/>
        </p:style>
        <p:txBody>
          <a:bodyPr lIns="90000" rIns="90000" tIns="45000" bIns="45000" anchor="t">
            <a:spAutoFit/>
          </a:bodyPr>
          <a:p>
            <a:pPr algn="r">
              <a:lnSpc>
                <a:spcPct val="100000"/>
              </a:lnSpc>
              <a:buNone/>
            </a:pPr>
            <a:fld id="{8A4FF815-F7EA-42D4-AD3D-8E15D82D4914}" type="slidenum">
              <a:rPr b="0" lang="en-ID" sz="800" spc="-1" strike="noStrike">
                <a:solidFill>
                  <a:srgbClr val="7f7f7f"/>
                </a:solidFill>
                <a:latin typeface="Unbounded Light"/>
                <a:ea typeface="DejaVu Sans"/>
              </a:rPr>
              <a:t>&lt;Foliennummer&gt;</a:t>
            </a:fld>
            <a:endParaRPr b="0" lang="de-DE" sz="800" spc="-1" strike="noStrike">
              <a:latin typeface="Arial"/>
            </a:endParaRPr>
          </a:p>
        </p:txBody>
      </p:sp>
      <p:sp>
        <p:nvSpPr>
          <p:cNvPr id="28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r>
              <a:rPr b="0" lang="de-DE" sz="4400" spc="-1" strike="noStrike">
                <a:latin typeface="Arial"/>
              </a:rPr>
              <a:t>Format des Titeltextes durch Klicken bearbeiten</a:t>
            </a:r>
            <a:endParaRPr b="0" lang="de-DE" sz="4400" spc="-1" strike="noStrike">
              <a:latin typeface="Arial"/>
            </a:endParaRPr>
          </a:p>
        </p:txBody>
      </p:sp>
      <p:sp>
        <p:nvSpPr>
          <p:cNvPr id="284"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ffffff"/>
              </a:buClr>
              <a:buSzPct val="45000"/>
              <a:buFont typeface="Wingdings" charset="2"/>
              <a:buChar char=""/>
            </a:pPr>
            <a:r>
              <a:rPr b="0" lang="de-DE" sz="3200" spc="-1" strike="noStrike">
                <a:latin typeface="Arial"/>
              </a:rPr>
              <a:t>Format des Gliederungstextes durch Klicken bearbeiten</a:t>
            </a:r>
            <a:endParaRPr b="0" lang="de-DE" sz="3200" spc="-1" strike="noStrike">
              <a:latin typeface="Arial"/>
            </a:endParaRPr>
          </a:p>
          <a:p>
            <a:pPr lvl="1" marL="864000" indent="-324000">
              <a:spcBef>
                <a:spcPts val="1134"/>
              </a:spcBef>
              <a:buClr>
                <a:srgbClr val="ffffff"/>
              </a:buClr>
              <a:buSzPct val="75000"/>
              <a:buFont typeface="Symbol" charset="2"/>
              <a:buChar char=""/>
            </a:pPr>
            <a:r>
              <a:rPr b="0" lang="de-DE" sz="2800" spc="-1" strike="noStrike">
                <a:latin typeface="Arial"/>
              </a:rPr>
              <a:t>Zweite Gliederungsebene</a:t>
            </a:r>
            <a:endParaRPr b="0" lang="de-DE" sz="2800" spc="-1" strike="noStrike">
              <a:latin typeface="Arial"/>
            </a:endParaRPr>
          </a:p>
          <a:p>
            <a:pPr lvl="2" marL="1296000" indent="-288000">
              <a:spcBef>
                <a:spcPts val="850"/>
              </a:spcBef>
              <a:buClr>
                <a:srgbClr val="ffffff"/>
              </a:buClr>
              <a:buSzPct val="45000"/>
              <a:buFont typeface="Wingdings" charset="2"/>
              <a:buChar char=""/>
            </a:pPr>
            <a:r>
              <a:rPr b="0" lang="de-DE" sz="2400" spc="-1" strike="noStrike">
                <a:latin typeface="Arial"/>
              </a:rPr>
              <a:t>Dritte Gliederungsebene</a:t>
            </a:r>
            <a:endParaRPr b="0" lang="de-DE" sz="2400" spc="-1" strike="noStrike">
              <a:latin typeface="Arial"/>
            </a:endParaRPr>
          </a:p>
          <a:p>
            <a:pPr lvl="3" marL="1728000" indent="-216000">
              <a:spcBef>
                <a:spcPts val="567"/>
              </a:spcBef>
              <a:buClr>
                <a:srgbClr val="ffffff"/>
              </a:buClr>
              <a:buSzPct val="75000"/>
              <a:buFont typeface="Symbol" charset="2"/>
              <a:buChar char=""/>
            </a:pPr>
            <a:r>
              <a:rPr b="0" lang="de-DE" sz="2000" spc="-1" strike="noStrike">
                <a:latin typeface="Arial"/>
              </a:rPr>
              <a:t>Vierte Gliederungsebene</a:t>
            </a:r>
            <a:endParaRPr b="0" lang="de-DE" sz="2000" spc="-1" strike="noStrike">
              <a:latin typeface="Arial"/>
            </a:endParaRPr>
          </a:p>
          <a:p>
            <a:pPr lvl="4" marL="2160000" indent="-216000">
              <a:spcBef>
                <a:spcPts val="283"/>
              </a:spcBef>
              <a:buClr>
                <a:srgbClr val="ffffff"/>
              </a:buClr>
              <a:buSzPct val="45000"/>
              <a:buFont typeface="Wingdings" charset="2"/>
              <a:buChar char=""/>
            </a:pPr>
            <a:r>
              <a:rPr b="0" lang="de-DE" sz="2000" spc="-1" strike="noStrike">
                <a:latin typeface="Arial"/>
              </a:rPr>
              <a:t>Fünfte Gliederungsebene</a:t>
            </a:r>
            <a:endParaRPr b="0" lang="de-DE" sz="2000" spc="-1" strike="noStrike">
              <a:latin typeface="Arial"/>
            </a:endParaRPr>
          </a:p>
          <a:p>
            <a:pPr lvl="5" marL="2592000" indent="-216000">
              <a:spcBef>
                <a:spcPts val="283"/>
              </a:spcBef>
              <a:buClr>
                <a:srgbClr val="ffffff"/>
              </a:buClr>
              <a:buSzPct val="45000"/>
              <a:buFont typeface="Wingdings" charset="2"/>
              <a:buChar char=""/>
            </a:pPr>
            <a:r>
              <a:rPr b="0" lang="de-DE" sz="2000" spc="-1" strike="noStrike">
                <a:latin typeface="Arial"/>
              </a:rPr>
              <a:t>Sechste Gliederungsebene</a:t>
            </a:r>
            <a:endParaRPr b="0" lang="de-DE" sz="2000" spc="-1" strike="noStrike">
              <a:latin typeface="Arial"/>
            </a:endParaRPr>
          </a:p>
          <a:p>
            <a:pPr lvl="6" marL="3024000" indent="-216000">
              <a:spcBef>
                <a:spcPts val="283"/>
              </a:spcBef>
              <a:buClr>
                <a:srgbClr val="ffffff"/>
              </a:buClr>
              <a:buSzPct val="45000"/>
              <a:buFont typeface="Wingdings" charset="2"/>
              <a:buChar char=""/>
            </a:pPr>
            <a:r>
              <a:rPr b="0" lang="de-DE" sz="2000" spc="-1" strike="noStrike">
                <a:latin typeface="Arial"/>
              </a:rPr>
              <a:t>Siebte Gliederungsebene</a:t>
            </a:r>
            <a:endParaRPr b="0" lang="de-DE"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 id="2147483737" r:id="rId12"/>
    <p:sldLayoutId id="2147483738" r:id="rId13"/>
  </p:sldLayoutIdLst>
</p:sldMaster>
</file>

<file path=ppt/slideMasters/slideMaster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d0d0d"/>
        </a:solidFill>
      </p:bgPr>
    </p:bg>
    <p:spTree>
      <p:nvGrpSpPr>
        <p:cNvPr id="1" name=""/>
        <p:cNvGrpSpPr/>
        <p:nvPr/>
      </p:nvGrpSpPr>
      <p:grpSpPr>
        <a:xfrm>
          <a:off x="0" y="0"/>
          <a:ext cx="0" cy="0"/>
          <a:chOff x="0" y="0"/>
          <a:chExt cx="0" cy="0"/>
        </a:xfrm>
      </p:grpSpPr>
      <p:sp>
        <p:nvSpPr>
          <p:cNvPr id="321" name="Rectangle: Rounded Corners 18"/>
          <p:cNvSpPr/>
          <p:nvPr/>
        </p:nvSpPr>
        <p:spPr>
          <a:xfrm>
            <a:off x="11210040" y="243000"/>
            <a:ext cx="645480" cy="275040"/>
          </a:xfrm>
          <a:prstGeom prst="roundRect">
            <a:avLst>
              <a:gd name="adj" fmla="val 10486"/>
            </a:avLst>
          </a:prstGeom>
          <a:solidFill>
            <a:schemeClr val="bg1">
              <a:lumMod val="95000"/>
              <a:alpha val="15000"/>
            </a:schemeClr>
          </a:solidFill>
          <a:ln>
            <a:solidFill>
              <a:srgbClr val="404040"/>
            </a:solidFill>
          </a:ln>
        </p:spPr>
        <p:style>
          <a:lnRef idx="2">
            <a:schemeClr val="accent1">
              <a:shade val="15000"/>
            </a:schemeClr>
          </a:lnRef>
          <a:fillRef idx="1">
            <a:schemeClr val="accent1"/>
          </a:fillRef>
          <a:effectRef idx="0">
            <a:schemeClr val="accent1"/>
          </a:effectRef>
          <a:fontRef idx="minor"/>
        </p:style>
      </p:sp>
      <p:grpSp>
        <p:nvGrpSpPr>
          <p:cNvPr id="322" name="Group 14"/>
          <p:cNvGrpSpPr/>
          <p:nvPr/>
        </p:nvGrpSpPr>
        <p:grpSpPr>
          <a:xfrm>
            <a:off x="334800" y="258480"/>
            <a:ext cx="801720" cy="272160"/>
            <a:chOff x="334800" y="258480"/>
            <a:chExt cx="801720" cy="272160"/>
          </a:xfrm>
        </p:grpSpPr>
        <p:sp>
          <p:nvSpPr>
            <p:cNvPr id="323" name="TextBox 2"/>
            <p:cNvSpPr/>
            <p:nvPr/>
          </p:nvSpPr>
          <p:spPr>
            <a:xfrm>
              <a:off x="414720" y="258480"/>
              <a:ext cx="721800" cy="2721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1200" spc="-1" strike="noStrike">
                  <a:solidFill>
                    <a:srgbClr val="a6a6a6"/>
                  </a:solidFill>
                  <a:latin typeface="Manrope"/>
                  <a:ea typeface="DejaVu Sans"/>
                </a:rPr>
                <a:t>echno</a:t>
              </a:r>
              <a:endParaRPr b="0" lang="de-DE" sz="1200" spc="-1" strike="noStrike">
                <a:latin typeface="Arial"/>
              </a:endParaRPr>
            </a:p>
          </p:txBody>
        </p:sp>
        <p:sp>
          <p:nvSpPr>
            <p:cNvPr id="324" name="Freeform: Shape 11"/>
            <p:cNvSpPr/>
            <p:nvPr/>
          </p:nvSpPr>
          <p:spPr>
            <a:xfrm>
              <a:off x="334800" y="258480"/>
              <a:ext cx="210600" cy="208080"/>
            </a:xfrm>
            <a:custGeom>
              <a:avLst/>
              <a:gdLst/>
              <a:ahLst/>
              <a:rect l="l" t="t" r="r" b="b"/>
              <a:pathLst>
                <a:path w="635301" h="627031">
                  <a:moveTo>
                    <a:pt x="576055" y="0"/>
                  </a:moveTo>
                  <a:lnTo>
                    <a:pt x="635301" y="0"/>
                  </a:lnTo>
                  <a:lnTo>
                    <a:pt x="635301" y="190500"/>
                  </a:lnTo>
                  <a:lnTo>
                    <a:pt x="576055" y="190500"/>
                  </a:lnTo>
                  <a:cubicBezTo>
                    <a:pt x="460326" y="190500"/>
                    <a:pt x="366505" y="284321"/>
                    <a:pt x="366505" y="400050"/>
                  </a:cubicBezTo>
                  <a:lnTo>
                    <a:pt x="366505" y="627031"/>
                  </a:lnTo>
                  <a:lnTo>
                    <a:pt x="176005" y="627031"/>
                  </a:lnTo>
                  <a:lnTo>
                    <a:pt x="176005" y="400050"/>
                  </a:lnTo>
                  <a:cubicBezTo>
                    <a:pt x="176005" y="344815"/>
                    <a:pt x="187200" y="292194"/>
                    <a:pt x="207443" y="244332"/>
                  </a:cubicBezTo>
                  <a:lnTo>
                    <a:pt x="236551" y="190705"/>
                  </a:lnTo>
                  <a:lnTo>
                    <a:pt x="0" y="190705"/>
                  </a:lnTo>
                  <a:lnTo>
                    <a:pt x="0" y="205"/>
                  </a:lnTo>
                  <a:lnTo>
                    <a:pt x="328327" y="205"/>
                  </a:lnTo>
                  <a:lnTo>
                    <a:pt x="328327" y="88170"/>
                  </a:lnTo>
                  <a:lnTo>
                    <a:pt x="352383" y="68322"/>
                  </a:lnTo>
                  <a:cubicBezTo>
                    <a:pt x="416232" y="25187"/>
                    <a:pt x="493202" y="0"/>
                    <a:pt x="576055" y="0"/>
                  </a:cubicBezTo>
                  <a:close/>
                </a:path>
              </a:pathLst>
            </a:custGeom>
            <a:solidFill>
              <a:schemeClr val="accent1"/>
            </a:solidFill>
            <a:ln w="9525">
              <a:noFill/>
            </a:ln>
          </p:spPr>
          <p:style>
            <a:lnRef idx="0"/>
            <a:fillRef idx="0"/>
            <a:effectRef idx="0"/>
            <a:fontRef idx="minor"/>
          </p:style>
        </p:sp>
      </p:grpSp>
      <p:sp>
        <p:nvSpPr>
          <p:cNvPr id="325" name="TextBox 13"/>
          <p:cNvSpPr/>
          <p:nvPr/>
        </p:nvSpPr>
        <p:spPr>
          <a:xfrm>
            <a:off x="7984080" y="258480"/>
            <a:ext cx="789840" cy="24948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1050" spc="-1" strike="noStrike">
                <a:solidFill>
                  <a:srgbClr val="a6a6a6"/>
                </a:solidFill>
                <a:latin typeface="Manrope"/>
                <a:ea typeface="DejaVu Sans"/>
              </a:rPr>
              <a:t>About Us</a:t>
            </a:r>
            <a:endParaRPr b="0" lang="de-DE" sz="1050" spc="-1" strike="noStrike">
              <a:latin typeface="Arial"/>
            </a:endParaRPr>
          </a:p>
        </p:txBody>
      </p:sp>
      <p:sp>
        <p:nvSpPr>
          <p:cNvPr id="326" name="TextBox 15"/>
          <p:cNvSpPr/>
          <p:nvPr/>
        </p:nvSpPr>
        <p:spPr>
          <a:xfrm>
            <a:off x="9000000" y="258480"/>
            <a:ext cx="789840" cy="24948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1050" spc="-1" strike="noStrike">
                <a:solidFill>
                  <a:srgbClr val="a6a6a6"/>
                </a:solidFill>
                <a:latin typeface="Manrope"/>
                <a:ea typeface="DejaVu Sans"/>
              </a:rPr>
              <a:t>Services</a:t>
            </a:r>
            <a:endParaRPr b="0" lang="de-DE" sz="1050" spc="-1" strike="noStrike">
              <a:latin typeface="Arial"/>
            </a:endParaRPr>
          </a:p>
        </p:txBody>
      </p:sp>
      <p:sp>
        <p:nvSpPr>
          <p:cNvPr id="327" name="TextBox 16"/>
          <p:cNvSpPr/>
          <p:nvPr/>
        </p:nvSpPr>
        <p:spPr>
          <a:xfrm>
            <a:off x="10015920" y="258480"/>
            <a:ext cx="789840" cy="24948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1050" spc="-1" strike="noStrike">
                <a:solidFill>
                  <a:srgbClr val="a6a6a6"/>
                </a:solidFill>
                <a:latin typeface="Manrope"/>
                <a:ea typeface="DejaVu Sans"/>
              </a:rPr>
              <a:t>Contact</a:t>
            </a:r>
            <a:endParaRPr b="0" lang="de-DE" sz="1050" spc="-1" strike="noStrike">
              <a:latin typeface="Arial"/>
            </a:endParaRPr>
          </a:p>
        </p:txBody>
      </p:sp>
      <p:sp>
        <p:nvSpPr>
          <p:cNvPr id="328" name="TextBox 17"/>
          <p:cNvSpPr/>
          <p:nvPr/>
        </p:nvSpPr>
        <p:spPr>
          <a:xfrm>
            <a:off x="11210040" y="250560"/>
            <a:ext cx="645480" cy="2494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050" spc="-1" strike="noStrike">
                <a:solidFill>
                  <a:srgbClr val="a6a6a6"/>
                </a:solidFill>
                <a:latin typeface="Manrope"/>
                <a:ea typeface="DejaVu Sans"/>
              </a:rPr>
              <a:t>Login</a:t>
            </a:r>
            <a:endParaRPr b="0" lang="de-DE" sz="1050" spc="-1" strike="noStrike">
              <a:latin typeface="Arial"/>
            </a:endParaRPr>
          </a:p>
        </p:txBody>
      </p:sp>
      <p:sp>
        <p:nvSpPr>
          <p:cNvPr id="329" name="TextBox 1"/>
          <p:cNvSpPr/>
          <p:nvPr/>
        </p:nvSpPr>
        <p:spPr>
          <a:xfrm>
            <a:off x="11337480" y="6615000"/>
            <a:ext cx="789840" cy="211320"/>
          </a:xfrm>
          <a:prstGeom prst="rect">
            <a:avLst/>
          </a:prstGeom>
          <a:noFill/>
          <a:ln w="0">
            <a:noFill/>
          </a:ln>
        </p:spPr>
        <p:style>
          <a:lnRef idx="0"/>
          <a:fillRef idx="0"/>
          <a:effectRef idx="0"/>
          <a:fontRef idx="minor"/>
        </p:style>
        <p:txBody>
          <a:bodyPr lIns="90000" rIns="90000" tIns="45000" bIns="45000" anchor="t">
            <a:spAutoFit/>
          </a:bodyPr>
          <a:p>
            <a:pPr algn="r">
              <a:lnSpc>
                <a:spcPct val="100000"/>
              </a:lnSpc>
              <a:buNone/>
            </a:pPr>
            <a:fld id="{0BFFAEF4-3829-43C1-93C5-EA3933D69AAC}" type="slidenum">
              <a:rPr b="0" lang="en-ID" sz="800" spc="-1" strike="noStrike">
                <a:solidFill>
                  <a:srgbClr val="7f7f7f"/>
                </a:solidFill>
                <a:latin typeface="Unbounded Light"/>
                <a:ea typeface="DejaVu Sans"/>
              </a:rPr>
              <a:t>&lt;Foliennummer&gt;</a:t>
            </a:fld>
            <a:endParaRPr b="0" lang="de-DE" sz="800" spc="-1" strike="noStrike">
              <a:latin typeface="Arial"/>
            </a:endParaRPr>
          </a:p>
        </p:txBody>
      </p:sp>
      <p:sp>
        <p:nvSpPr>
          <p:cNvPr id="33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r>
              <a:rPr b="0" lang="de-DE" sz="4400" spc="-1" strike="noStrike">
                <a:latin typeface="Arial"/>
              </a:rPr>
              <a:t>Format des Titeltextes durch Klicken bearbeiten</a:t>
            </a:r>
            <a:endParaRPr b="0" lang="de-DE" sz="4400" spc="-1" strike="noStrike">
              <a:latin typeface="Arial"/>
            </a:endParaRPr>
          </a:p>
        </p:txBody>
      </p:sp>
      <p:sp>
        <p:nvSpPr>
          <p:cNvPr id="331"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ffffff"/>
              </a:buClr>
              <a:buSzPct val="45000"/>
              <a:buFont typeface="Wingdings" charset="2"/>
              <a:buChar char=""/>
            </a:pPr>
            <a:r>
              <a:rPr b="0" lang="de-DE" sz="3200" spc="-1" strike="noStrike">
                <a:latin typeface="Arial"/>
              </a:rPr>
              <a:t>Format des Gliederungstextes durch Klicken bearbeiten</a:t>
            </a:r>
            <a:endParaRPr b="0" lang="de-DE" sz="3200" spc="-1" strike="noStrike">
              <a:latin typeface="Arial"/>
            </a:endParaRPr>
          </a:p>
          <a:p>
            <a:pPr lvl="1" marL="864000" indent="-324000">
              <a:spcBef>
                <a:spcPts val="1134"/>
              </a:spcBef>
              <a:buClr>
                <a:srgbClr val="ffffff"/>
              </a:buClr>
              <a:buSzPct val="75000"/>
              <a:buFont typeface="Symbol" charset="2"/>
              <a:buChar char=""/>
            </a:pPr>
            <a:r>
              <a:rPr b="0" lang="de-DE" sz="2800" spc="-1" strike="noStrike">
                <a:latin typeface="Arial"/>
              </a:rPr>
              <a:t>Zweite Gliederungsebene</a:t>
            </a:r>
            <a:endParaRPr b="0" lang="de-DE" sz="2800" spc="-1" strike="noStrike">
              <a:latin typeface="Arial"/>
            </a:endParaRPr>
          </a:p>
          <a:p>
            <a:pPr lvl="2" marL="1296000" indent="-288000">
              <a:spcBef>
                <a:spcPts val="850"/>
              </a:spcBef>
              <a:buClr>
                <a:srgbClr val="ffffff"/>
              </a:buClr>
              <a:buSzPct val="45000"/>
              <a:buFont typeface="Wingdings" charset="2"/>
              <a:buChar char=""/>
            </a:pPr>
            <a:r>
              <a:rPr b="0" lang="de-DE" sz="2400" spc="-1" strike="noStrike">
                <a:latin typeface="Arial"/>
              </a:rPr>
              <a:t>Dritte Gliederungsebene</a:t>
            </a:r>
            <a:endParaRPr b="0" lang="de-DE" sz="2400" spc="-1" strike="noStrike">
              <a:latin typeface="Arial"/>
            </a:endParaRPr>
          </a:p>
          <a:p>
            <a:pPr lvl="3" marL="1728000" indent="-216000">
              <a:spcBef>
                <a:spcPts val="567"/>
              </a:spcBef>
              <a:buClr>
                <a:srgbClr val="ffffff"/>
              </a:buClr>
              <a:buSzPct val="75000"/>
              <a:buFont typeface="Symbol" charset="2"/>
              <a:buChar char=""/>
            </a:pPr>
            <a:r>
              <a:rPr b="0" lang="de-DE" sz="2000" spc="-1" strike="noStrike">
                <a:latin typeface="Arial"/>
              </a:rPr>
              <a:t>Vierte Gliederungsebene</a:t>
            </a:r>
            <a:endParaRPr b="0" lang="de-DE" sz="2000" spc="-1" strike="noStrike">
              <a:latin typeface="Arial"/>
            </a:endParaRPr>
          </a:p>
          <a:p>
            <a:pPr lvl="4" marL="2160000" indent="-216000">
              <a:spcBef>
                <a:spcPts val="283"/>
              </a:spcBef>
              <a:buClr>
                <a:srgbClr val="ffffff"/>
              </a:buClr>
              <a:buSzPct val="45000"/>
              <a:buFont typeface="Wingdings" charset="2"/>
              <a:buChar char=""/>
            </a:pPr>
            <a:r>
              <a:rPr b="0" lang="de-DE" sz="2000" spc="-1" strike="noStrike">
                <a:latin typeface="Arial"/>
              </a:rPr>
              <a:t>Fünfte Gliederungsebene</a:t>
            </a:r>
            <a:endParaRPr b="0" lang="de-DE" sz="2000" spc="-1" strike="noStrike">
              <a:latin typeface="Arial"/>
            </a:endParaRPr>
          </a:p>
          <a:p>
            <a:pPr lvl="5" marL="2592000" indent="-216000">
              <a:spcBef>
                <a:spcPts val="283"/>
              </a:spcBef>
              <a:buClr>
                <a:srgbClr val="ffffff"/>
              </a:buClr>
              <a:buSzPct val="45000"/>
              <a:buFont typeface="Wingdings" charset="2"/>
              <a:buChar char=""/>
            </a:pPr>
            <a:r>
              <a:rPr b="0" lang="de-DE" sz="2000" spc="-1" strike="noStrike">
                <a:latin typeface="Arial"/>
              </a:rPr>
              <a:t>Sechste Gliederungsebene</a:t>
            </a:r>
            <a:endParaRPr b="0" lang="de-DE" sz="2000" spc="-1" strike="noStrike">
              <a:latin typeface="Arial"/>
            </a:endParaRPr>
          </a:p>
          <a:p>
            <a:pPr lvl="6" marL="3024000" indent="-216000">
              <a:spcBef>
                <a:spcPts val="283"/>
              </a:spcBef>
              <a:buClr>
                <a:srgbClr val="ffffff"/>
              </a:buClr>
              <a:buSzPct val="45000"/>
              <a:buFont typeface="Wingdings" charset="2"/>
              <a:buChar char=""/>
            </a:pPr>
            <a:r>
              <a:rPr b="0" lang="de-DE" sz="2000" spc="-1" strike="noStrike">
                <a:latin typeface="Arial"/>
              </a:rPr>
              <a:t>Siebte Gliederungsebene</a:t>
            </a:r>
            <a:endParaRPr b="0" lang="de-DE"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 id="2147483750" r:id="rId12"/>
    <p:sldLayoutId id="2147483751" r:id="rId13"/>
  </p:sldLayoutIdLst>
</p:sldMaster>
</file>

<file path=ppt/slideMasters/slideMaster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d0d0d"/>
        </a:solidFill>
      </p:bgPr>
    </p:bg>
    <p:spTree>
      <p:nvGrpSpPr>
        <p:cNvPr id="1" name=""/>
        <p:cNvGrpSpPr/>
        <p:nvPr/>
      </p:nvGrpSpPr>
      <p:grpSpPr>
        <a:xfrm>
          <a:off x="0" y="0"/>
          <a:ext cx="0" cy="0"/>
          <a:chOff x="0" y="0"/>
          <a:chExt cx="0" cy="0"/>
        </a:xfrm>
      </p:grpSpPr>
      <p:sp>
        <p:nvSpPr>
          <p:cNvPr id="368" name="Rectangle: Rounded Corners 18"/>
          <p:cNvSpPr/>
          <p:nvPr/>
        </p:nvSpPr>
        <p:spPr>
          <a:xfrm>
            <a:off x="11210040" y="243000"/>
            <a:ext cx="645480" cy="275040"/>
          </a:xfrm>
          <a:prstGeom prst="roundRect">
            <a:avLst>
              <a:gd name="adj" fmla="val 10486"/>
            </a:avLst>
          </a:prstGeom>
          <a:solidFill>
            <a:schemeClr val="bg1">
              <a:lumMod val="95000"/>
              <a:alpha val="15000"/>
            </a:schemeClr>
          </a:solidFill>
          <a:ln>
            <a:solidFill>
              <a:srgbClr val="404040"/>
            </a:solidFill>
          </a:ln>
        </p:spPr>
        <p:style>
          <a:lnRef idx="2">
            <a:schemeClr val="accent1">
              <a:shade val="15000"/>
            </a:schemeClr>
          </a:lnRef>
          <a:fillRef idx="1">
            <a:schemeClr val="accent1"/>
          </a:fillRef>
          <a:effectRef idx="0">
            <a:schemeClr val="accent1"/>
          </a:effectRef>
          <a:fontRef idx="minor"/>
        </p:style>
      </p:sp>
      <p:grpSp>
        <p:nvGrpSpPr>
          <p:cNvPr id="369" name="Group 14"/>
          <p:cNvGrpSpPr/>
          <p:nvPr/>
        </p:nvGrpSpPr>
        <p:grpSpPr>
          <a:xfrm>
            <a:off x="334800" y="258480"/>
            <a:ext cx="801720" cy="272160"/>
            <a:chOff x="334800" y="258480"/>
            <a:chExt cx="801720" cy="272160"/>
          </a:xfrm>
        </p:grpSpPr>
        <p:sp>
          <p:nvSpPr>
            <p:cNvPr id="370" name="TextBox 2"/>
            <p:cNvSpPr/>
            <p:nvPr/>
          </p:nvSpPr>
          <p:spPr>
            <a:xfrm>
              <a:off x="414720" y="258480"/>
              <a:ext cx="721800" cy="2721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1200" spc="-1" strike="noStrike">
                  <a:solidFill>
                    <a:srgbClr val="a6a6a6"/>
                  </a:solidFill>
                  <a:latin typeface="Manrope"/>
                  <a:ea typeface="DejaVu Sans"/>
                </a:rPr>
                <a:t>echno</a:t>
              </a:r>
              <a:endParaRPr b="0" lang="de-DE" sz="1200" spc="-1" strike="noStrike">
                <a:latin typeface="Arial"/>
              </a:endParaRPr>
            </a:p>
          </p:txBody>
        </p:sp>
        <p:sp>
          <p:nvSpPr>
            <p:cNvPr id="371" name="Freeform: Shape 11"/>
            <p:cNvSpPr/>
            <p:nvPr/>
          </p:nvSpPr>
          <p:spPr>
            <a:xfrm>
              <a:off x="334800" y="258480"/>
              <a:ext cx="210600" cy="208080"/>
            </a:xfrm>
            <a:custGeom>
              <a:avLst/>
              <a:gdLst/>
              <a:ahLst/>
              <a:rect l="l" t="t" r="r" b="b"/>
              <a:pathLst>
                <a:path w="635301" h="627031">
                  <a:moveTo>
                    <a:pt x="576055" y="0"/>
                  </a:moveTo>
                  <a:lnTo>
                    <a:pt x="635301" y="0"/>
                  </a:lnTo>
                  <a:lnTo>
                    <a:pt x="635301" y="190500"/>
                  </a:lnTo>
                  <a:lnTo>
                    <a:pt x="576055" y="190500"/>
                  </a:lnTo>
                  <a:cubicBezTo>
                    <a:pt x="460326" y="190500"/>
                    <a:pt x="366505" y="284321"/>
                    <a:pt x="366505" y="400050"/>
                  </a:cubicBezTo>
                  <a:lnTo>
                    <a:pt x="366505" y="627031"/>
                  </a:lnTo>
                  <a:lnTo>
                    <a:pt x="176005" y="627031"/>
                  </a:lnTo>
                  <a:lnTo>
                    <a:pt x="176005" y="400050"/>
                  </a:lnTo>
                  <a:cubicBezTo>
                    <a:pt x="176005" y="344815"/>
                    <a:pt x="187200" y="292194"/>
                    <a:pt x="207443" y="244332"/>
                  </a:cubicBezTo>
                  <a:lnTo>
                    <a:pt x="236551" y="190705"/>
                  </a:lnTo>
                  <a:lnTo>
                    <a:pt x="0" y="190705"/>
                  </a:lnTo>
                  <a:lnTo>
                    <a:pt x="0" y="205"/>
                  </a:lnTo>
                  <a:lnTo>
                    <a:pt x="328327" y="205"/>
                  </a:lnTo>
                  <a:lnTo>
                    <a:pt x="328327" y="88170"/>
                  </a:lnTo>
                  <a:lnTo>
                    <a:pt x="352383" y="68322"/>
                  </a:lnTo>
                  <a:cubicBezTo>
                    <a:pt x="416232" y="25187"/>
                    <a:pt x="493202" y="0"/>
                    <a:pt x="576055" y="0"/>
                  </a:cubicBezTo>
                  <a:close/>
                </a:path>
              </a:pathLst>
            </a:custGeom>
            <a:solidFill>
              <a:schemeClr val="accent1"/>
            </a:solidFill>
            <a:ln w="9525">
              <a:noFill/>
            </a:ln>
          </p:spPr>
          <p:style>
            <a:lnRef idx="0"/>
            <a:fillRef idx="0"/>
            <a:effectRef idx="0"/>
            <a:fontRef idx="minor"/>
          </p:style>
        </p:sp>
      </p:grpSp>
      <p:sp>
        <p:nvSpPr>
          <p:cNvPr id="372" name="TextBox 13"/>
          <p:cNvSpPr/>
          <p:nvPr/>
        </p:nvSpPr>
        <p:spPr>
          <a:xfrm>
            <a:off x="7984080" y="258480"/>
            <a:ext cx="789840" cy="24948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1050" spc="-1" strike="noStrike">
                <a:solidFill>
                  <a:srgbClr val="a6a6a6"/>
                </a:solidFill>
                <a:latin typeface="Manrope"/>
                <a:ea typeface="DejaVu Sans"/>
              </a:rPr>
              <a:t>About Us</a:t>
            </a:r>
            <a:endParaRPr b="0" lang="de-DE" sz="1050" spc="-1" strike="noStrike">
              <a:latin typeface="Arial"/>
            </a:endParaRPr>
          </a:p>
        </p:txBody>
      </p:sp>
      <p:sp>
        <p:nvSpPr>
          <p:cNvPr id="373" name="TextBox 15"/>
          <p:cNvSpPr/>
          <p:nvPr/>
        </p:nvSpPr>
        <p:spPr>
          <a:xfrm>
            <a:off x="9000000" y="258480"/>
            <a:ext cx="789840" cy="24948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1050" spc="-1" strike="noStrike">
                <a:solidFill>
                  <a:srgbClr val="a6a6a6"/>
                </a:solidFill>
                <a:latin typeface="Manrope"/>
                <a:ea typeface="DejaVu Sans"/>
              </a:rPr>
              <a:t>Services</a:t>
            </a:r>
            <a:endParaRPr b="0" lang="de-DE" sz="1050" spc="-1" strike="noStrike">
              <a:latin typeface="Arial"/>
            </a:endParaRPr>
          </a:p>
        </p:txBody>
      </p:sp>
      <p:sp>
        <p:nvSpPr>
          <p:cNvPr id="374" name="TextBox 16"/>
          <p:cNvSpPr/>
          <p:nvPr/>
        </p:nvSpPr>
        <p:spPr>
          <a:xfrm>
            <a:off x="10015920" y="258480"/>
            <a:ext cx="789840" cy="24948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1050" spc="-1" strike="noStrike">
                <a:solidFill>
                  <a:srgbClr val="a6a6a6"/>
                </a:solidFill>
                <a:latin typeface="Manrope"/>
                <a:ea typeface="DejaVu Sans"/>
              </a:rPr>
              <a:t>Contact</a:t>
            </a:r>
            <a:endParaRPr b="0" lang="de-DE" sz="1050" spc="-1" strike="noStrike">
              <a:latin typeface="Arial"/>
            </a:endParaRPr>
          </a:p>
        </p:txBody>
      </p:sp>
      <p:sp>
        <p:nvSpPr>
          <p:cNvPr id="375" name="TextBox 17"/>
          <p:cNvSpPr/>
          <p:nvPr/>
        </p:nvSpPr>
        <p:spPr>
          <a:xfrm>
            <a:off x="11210040" y="250560"/>
            <a:ext cx="645480" cy="2494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050" spc="-1" strike="noStrike">
                <a:solidFill>
                  <a:srgbClr val="a6a6a6"/>
                </a:solidFill>
                <a:latin typeface="Manrope"/>
                <a:ea typeface="DejaVu Sans"/>
              </a:rPr>
              <a:t>Login</a:t>
            </a:r>
            <a:endParaRPr b="0" lang="de-DE" sz="1050" spc="-1" strike="noStrike">
              <a:latin typeface="Arial"/>
            </a:endParaRPr>
          </a:p>
        </p:txBody>
      </p:sp>
      <p:sp>
        <p:nvSpPr>
          <p:cNvPr id="376" name="TextBox 1"/>
          <p:cNvSpPr/>
          <p:nvPr/>
        </p:nvSpPr>
        <p:spPr>
          <a:xfrm>
            <a:off x="11337480" y="6615000"/>
            <a:ext cx="789840" cy="211320"/>
          </a:xfrm>
          <a:prstGeom prst="rect">
            <a:avLst/>
          </a:prstGeom>
          <a:noFill/>
          <a:ln w="0">
            <a:noFill/>
          </a:ln>
        </p:spPr>
        <p:style>
          <a:lnRef idx="0"/>
          <a:fillRef idx="0"/>
          <a:effectRef idx="0"/>
          <a:fontRef idx="minor"/>
        </p:style>
        <p:txBody>
          <a:bodyPr lIns="90000" rIns="90000" tIns="45000" bIns="45000" anchor="t">
            <a:spAutoFit/>
          </a:bodyPr>
          <a:p>
            <a:pPr algn="r">
              <a:lnSpc>
                <a:spcPct val="100000"/>
              </a:lnSpc>
              <a:buNone/>
            </a:pPr>
            <a:fld id="{55ECDE39-4358-4166-92E0-CADA6E7F73E9}" type="slidenum">
              <a:rPr b="0" lang="en-ID" sz="800" spc="-1" strike="noStrike">
                <a:solidFill>
                  <a:srgbClr val="7f7f7f"/>
                </a:solidFill>
                <a:latin typeface="Unbounded Light"/>
                <a:ea typeface="DejaVu Sans"/>
              </a:rPr>
              <a:t>&lt;Foliennummer&gt;</a:t>
            </a:fld>
            <a:endParaRPr b="0" lang="de-DE" sz="800" spc="-1" strike="noStrike">
              <a:latin typeface="Arial"/>
            </a:endParaRPr>
          </a:p>
        </p:txBody>
      </p:sp>
      <p:sp>
        <p:nvSpPr>
          <p:cNvPr id="37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r>
              <a:rPr b="0" lang="de-DE" sz="4400" spc="-1" strike="noStrike">
                <a:latin typeface="Arial"/>
              </a:rPr>
              <a:t>Format des Titeltextes durch Klicken bearbeiten</a:t>
            </a:r>
            <a:endParaRPr b="0" lang="de-DE" sz="4400" spc="-1" strike="noStrike">
              <a:latin typeface="Arial"/>
            </a:endParaRPr>
          </a:p>
        </p:txBody>
      </p:sp>
      <p:sp>
        <p:nvSpPr>
          <p:cNvPr id="378"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ffffff"/>
              </a:buClr>
              <a:buSzPct val="45000"/>
              <a:buFont typeface="Wingdings" charset="2"/>
              <a:buChar char=""/>
            </a:pPr>
            <a:r>
              <a:rPr b="0" lang="de-DE" sz="3200" spc="-1" strike="noStrike">
                <a:latin typeface="Arial"/>
              </a:rPr>
              <a:t>Format des Gliederungstextes durch Klicken bearbeiten</a:t>
            </a:r>
            <a:endParaRPr b="0" lang="de-DE" sz="3200" spc="-1" strike="noStrike">
              <a:latin typeface="Arial"/>
            </a:endParaRPr>
          </a:p>
          <a:p>
            <a:pPr lvl="1" marL="864000" indent="-324000">
              <a:spcBef>
                <a:spcPts val="1134"/>
              </a:spcBef>
              <a:buClr>
                <a:srgbClr val="ffffff"/>
              </a:buClr>
              <a:buSzPct val="75000"/>
              <a:buFont typeface="Symbol" charset="2"/>
              <a:buChar char=""/>
            </a:pPr>
            <a:r>
              <a:rPr b="0" lang="de-DE" sz="2800" spc="-1" strike="noStrike">
                <a:latin typeface="Arial"/>
              </a:rPr>
              <a:t>Zweite Gliederungsebene</a:t>
            </a:r>
            <a:endParaRPr b="0" lang="de-DE" sz="2800" spc="-1" strike="noStrike">
              <a:latin typeface="Arial"/>
            </a:endParaRPr>
          </a:p>
          <a:p>
            <a:pPr lvl="2" marL="1296000" indent="-288000">
              <a:spcBef>
                <a:spcPts val="850"/>
              </a:spcBef>
              <a:buClr>
                <a:srgbClr val="ffffff"/>
              </a:buClr>
              <a:buSzPct val="45000"/>
              <a:buFont typeface="Wingdings" charset="2"/>
              <a:buChar char=""/>
            </a:pPr>
            <a:r>
              <a:rPr b="0" lang="de-DE" sz="2400" spc="-1" strike="noStrike">
                <a:latin typeface="Arial"/>
              </a:rPr>
              <a:t>Dritte Gliederungsebene</a:t>
            </a:r>
            <a:endParaRPr b="0" lang="de-DE" sz="2400" spc="-1" strike="noStrike">
              <a:latin typeface="Arial"/>
            </a:endParaRPr>
          </a:p>
          <a:p>
            <a:pPr lvl="3" marL="1728000" indent="-216000">
              <a:spcBef>
                <a:spcPts val="567"/>
              </a:spcBef>
              <a:buClr>
                <a:srgbClr val="ffffff"/>
              </a:buClr>
              <a:buSzPct val="75000"/>
              <a:buFont typeface="Symbol" charset="2"/>
              <a:buChar char=""/>
            </a:pPr>
            <a:r>
              <a:rPr b="0" lang="de-DE" sz="2000" spc="-1" strike="noStrike">
                <a:latin typeface="Arial"/>
              </a:rPr>
              <a:t>Vierte Gliederungsebene</a:t>
            </a:r>
            <a:endParaRPr b="0" lang="de-DE" sz="2000" spc="-1" strike="noStrike">
              <a:latin typeface="Arial"/>
            </a:endParaRPr>
          </a:p>
          <a:p>
            <a:pPr lvl="4" marL="2160000" indent="-216000">
              <a:spcBef>
                <a:spcPts val="283"/>
              </a:spcBef>
              <a:buClr>
                <a:srgbClr val="ffffff"/>
              </a:buClr>
              <a:buSzPct val="45000"/>
              <a:buFont typeface="Wingdings" charset="2"/>
              <a:buChar char=""/>
            </a:pPr>
            <a:r>
              <a:rPr b="0" lang="de-DE" sz="2000" spc="-1" strike="noStrike">
                <a:latin typeface="Arial"/>
              </a:rPr>
              <a:t>Fünfte Gliederungsebene</a:t>
            </a:r>
            <a:endParaRPr b="0" lang="de-DE" sz="2000" spc="-1" strike="noStrike">
              <a:latin typeface="Arial"/>
            </a:endParaRPr>
          </a:p>
          <a:p>
            <a:pPr lvl="5" marL="2592000" indent="-216000">
              <a:spcBef>
                <a:spcPts val="283"/>
              </a:spcBef>
              <a:buClr>
                <a:srgbClr val="ffffff"/>
              </a:buClr>
              <a:buSzPct val="45000"/>
              <a:buFont typeface="Wingdings" charset="2"/>
              <a:buChar char=""/>
            </a:pPr>
            <a:r>
              <a:rPr b="0" lang="de-DE" sz="2000" spc="-1" strike="noStrike">
                <a:latin typeface="Arial"/>
              </a:rPr>
              <a:t>Sechste Gliederungsebene</a:t>
            </a:r>
            <a:endParaRPr b="0" lang="de-DE" sz="2000" spc="-1" strike="noStrike">
              <a:latin typeface="Arial"/>
            </a:endParaRPr>
          </a:p>
          <a:p>
            <a:pPr lvl="6" marL="3024000" indent="-216000">
              <a:spcBef>
                <a:spcPts val="283"/>
              </a:spcBef>
              <a:buClr>
                <a:srgbClr val="ffffff"/>
              </a:buClr>
              <a:buSzPct val="45000"/>
              <a:buFont typeface="Wingdings" charset="2"/>
              <a:buChar char=""/>
            </a:pPr>
            <a:r>
              <a:rPr b="0" lang="de-DE" sz="2000" spc="-1" strike="noStrike">
                <a:latin typeface="Arial"/>
              </a:rPr>
              <a:t>Siebte Gliederungsebene</a:t>
            </a:r>
            <a:endParaRPr b="0" lang="de-DE"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53" r:id="rId2"/>
    <p:sldLayoutId id="2147483754" r:id="rId3"/>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image" Target="../media/image23.png"/><Relationship Id="rId2" Type="http://schemas.microsoft.com/office/2007/relationships/hdphoto" Target="../media/hdphoto1.wdp"/><Relationship Id="rId3" Type="http://schemas.openxmlformats.org/officeDocument/2006/relationships/image" Target="../media/image24.png"/><Relationship Id="rId4" Type="http://schemas.openxmlformats.org/officeDocument/2006/relationships/image" Target="../media/image25.png"/><Relationship Id="rId5" Type="http://schemas.openxmlformats.org/officeDocument/2006/relationships/image" Target="../media/image26.png"/><Relationship Id="rId6" Type="http://schemas.openxmlformats.org/officeDocument/2006/relationships/image" Target="../media/image27.png"/><Relationship Id="rId7" Type="http://schemas.openxmlformats.org/officeDocument/2006/relationships/image" Target="../media/image28.png"/><Relationship Id="rId8" Type="http://schemas.openxmlformats.org/officeDocument/2006/relationships/slideLayout" Target="../slideLayouts/slideLayout1.xml"/>
</Relationships>
</file>

<file path=ppt/slides/_rels/slide11.xml.rels><?xml version="1.0" encoding="UTF-8"?>
<Relationships xmlns="http://schemas.openxmlformats.org/package/2006/relationships"><Relationship Id="rId1" Type="http://schemas.openxmlformats.org/officeDocument/2006/relationships/image" Target="../media/image29.png"/><Relationship Id="rId2" Type="http://schemas.microsoft.com/office/2007/relationships/hdphoto" Target="../media/hdphoto2.wdp"/><Relationship Id="rId3" Type="http://schemas.openxmlformats.org/officeDocument/2006/relationships/image" Target="../media/image30.png"/><Relationship Id="rId4" Type="http://schemas.openxmlformats.org/officeDocument/2006/relationships/image" Target="../media/image31.png"/><Relationship Id="rId5" Type="http://schemas.openxmlformats.org/officeDocument/2006/relationships/image" Target="../media/image32.png"/><Relationship Id="rId6" Type="http://schemas.openxmlformats.org/officeDocument/2006/relationships/image" Target="../media/image33.png"/><Relationship Id="rId7" Type="http://schemas.openxmlformats.org/officeDocument/2006/relationships/image" Target="../media/image34.png"/><Relationship Id="rId8" Type="http://schemas.openxmlformats.org/officeDocument/2006/relationships/image" Target="../media/image35.png"/><Relationship Id="rId9" Type="http://schemas.openxmlformats.org/officeDocument/2006/relationships/image" Target="../media/image36.png"/><Relationship Id="rId10" Type="http://schemas.openxmlformats.org/officeDocument/2006/relationships/slideLayout" Target="../slideLayouts/slideLayout1.xml"/>
</Relationships>
</file>

<file path=ppt/slides/_rels/slide12.xml.rels><?xml version="1.0" encoding="UTF-8"?>
<Relationships xmlns="http://schemas.openxmlformats.org/package/2006/relationships"><Relationship Id="rId1" Type="http://schemas.openxmlformats.org/officeDocument/2006/relationships/image" Target="../media/image37.png"/><Relationship Id="rId2" Type="http://schemas.microsoft.com/office/2007/relationships/hdphoto" Target="../media/hdphoto3.wdp"/><Relationship Id="rId3" Type="http://schemas.openxmlformats.org/officeDocument/2006/relationships/image" Target="../media/image38.png"/><Relationship Id="rId4" Type="http://schemas.openxmlformats.org/officeDocument/2006/relationships/image" Target="../media/image39.png"/><Relationship Id="rId5" Type="http://schemas.openxmlformats.org/officeDocument/2006/relationships/image" Target="../media/image40.png"/><Relationship Id="rId6" Type="http://schemas.openxmlformats.org/officeDocument/2006/relationships/image" Target="../media/image41.png"/><Relationship Id="rId7" Type="http://schemas.openxmlformats.org/officeDocument/2006/relationships/slideLayout" Target="../slideLayouts/slideLayout1.xml"/>
</Relationships>
</file>

<file path=ppt/slides/_rels/slide13.xml.rels><?xml version="1.0" encoding="UTF-8"?>
<Relationships xmlns="http://schemas.openxmlformats.org/package/2006/relationships"><Relationship Id="rId1" Type="http://schemas.openxmlformats.org/officeDocument/2006/relationships/image" Target="../media/image42.png"/><Relationship Id="rId2" Type="http://schemas.microsoft.com/office/2007/relationships/hdphoto" Target="../media/hdphoto4.wdp"/><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slideLayout" Target="../slideLayouts/slideLayout1.xml"/>
</Relationships>
</file>

<file path=ppt/slides/_rels/slide14.xml.rels><?xml version="1.0" encoding="UTF-8"?>
<Relationships xmlns="http://schemas.openxmlformats.org/package/2006/relationships"><Relationship Id="rId1" Type="http://schemas.openxmlformats.org/officeDocument/2006/relationships/image" Target="../media/image45.png"/><Relationship Id="rId2" Type="http://schemas.openxmlformats.org/officeDocument/2006/relationships/slideLayout" Target="../slideLayouts/slideLayout13.xml"/>
</Relationships>
</file>

<file path=ppt/slides/_rels/slide15.xml.rels><?xml version="1.0" encoding="UTF-8"?>
<Relationships xmlns="http://schemas.openxmlformats.org/package/2006/relationships"><Relationship Id="rId1" Type="http://schemas.openxmlformats.org/officeDocument/2006/relationships/image" Target="../media/image46.png"/><Relationship Id="rId2" Type="http://schemas.openxmlformats.org/officeDocument/2006/relationships/image" Target="../media/image47.png"/><Relationship Id="rId3" Type="http://schemas.openxmlformats.org/officeDocument/2006/relationships/slideLayout" Target="../slideLayouts/slideLayout1.xml"/>
</Relationships>
</file>

<file path=ppt/slides/_rels/slide16.xml.rels><?xml version="1.0" encoding="UTF-8"?>
<Relationships xmlns="http://schemas.openxmlformats.org/package/2006/relationships"><Relationship Id="rId1" Type="http://schemas.openxmlformats.org/officeDocument/2006/relationships/image" Target="../media/image48.png"/><Relationship Id="rId2" Type="http://schemas.openxmlformats.org/officeDocument/2006/relationships/slideLayout" Target="../slideLayouts/slideLayout1.xml"/>
</Relationships>
</file>

<file path=ppt/slides/_rels/slide17.xml.rels><?xml version="1.0" encoding="UTF-8"?>
<Relationships xmlns="http://schemas.openxmlformats.org/package/2006/relationships"><Relationship Id="rId1" Type="http://schemas.openxmlformats.org/officeDocument/2006/relationships/image" Target="../media/image49.png"/><Relationship Id="rId2" Type="http://schemas.openxmlformats.org/officeDocument/2006/relationships/image" Target="../media/image50.png"/><Relationship Id="rId3" Type="http://schemas.openxmlformats.org/officeDocument/2006/relationships/slideLayout" Target="../slideLayouts/slideLayout1.xml"/>
</Relationships>
</file>

<file path=ppt/slides/_rels/slide18.xml.rels><?xml version="1.0" encoding="UTF-8"?>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1.xml"/>
</Relationships>
</file>

<file path=ppt/slides/_rels/slide19.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2.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slideLayout" Target="../slideLayouts/slideLayout1.xml"/>
</Relationships>
</file>

<file path=ppt/slides/_rels/slide20.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21.xml.rels><?xml version="1.0" encoding="UTF-8"?>
<Relationships xmlns="http://schemas.openxmlformats.org/package/2006/relationships"><Relationship Id="rId1" Type="http://schemas.openxmlformats.org/officeDocument/2006/relationships/image" Target="../media/image52.png"/><Relationship Id="rId2" Type="http://schemas.openxmlformats.org/officeDocument/2006/relationships/slideLayout" Target="../slideLayouts/slideLayout25.xml"/>
</Relationships>
</file>

<file path=ppt/slides/_rels/slide22.xml.rels><?xml version="1.0" encoding="UTF-8"?>
<Relationships xmlns="http://schemas.openxmlformats.org/package/2006/relationships"><Relationship Id="rId1" Type="http://schemas.openxmlformats.org/officeDocument/2006/relationships/image" Target="../media/image53.png"/><Relationship Id="rId2" Type="http://schemas.openxmlformats.org/officeDocument/2006/relationships/slideLayout" Target="../slideLayouts/slideLayout37.xml"/>
</Relationships>
</file>

<file path=ppt/slides/_rels/slide23.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24.xml.rels><?xml version="1.0" encoding="UTF-8"?>
<Relationships xmlns="http://schemas.openxmlformats.org/package/2006/relationships"><Relationship Id="rId1" Type="http://schemas.openxmlformats.org/officeDocument/2006/relationships/image" Target="../media/image54.png"/><Relationship Id="rId2" Type="http://schemas.openxmlformats.org/officeDocument/2006/relationships/image" Target="../media/image55.png"/><Relationship Id="rId3" Type="http://schemas.openxmlformats.org/officeDocument/2006/relationships/image" Target="../media/image56.png"/><Relationship Id="rId4" Type="http://schemas.openxmlformats.org/officeDocument/2006/relationships/slideLayout" Target="../slideLayouts/slideLayout49.xml"/>
</Relationships>
</file>

<file path=ppt/slides/_rels/slide25.xml.rels><?xml version="1.0" encoding="UTF-8"?>
<Relationships xmlns="http://schemas.openxmlformats.org/package/2006/relationships"><Relationship Id="rId1" Type="http://schemas.openxmlformats.org/officeDocument/2006/relationships/image" Target="../media/image57.png"/><Relationship Id="rId2" Type="http://schemas.openxmlformats.org/officeDocument/2006/relationships/slideLayout" Target="../slideLayouts/slideLayout61.xml"/>
</Relationships>
</file>

<file path=ppt/slides/_rels/slide26.xml.rels><?xml version="1.0" encoding="UTF-8"?>
<Relationships xmlns="http://schemas.openxmlformats.org/package/2006/relationships"><Relationship Id="rId1" Type="http://schemas.openxmlformats.org/officeDocument/2006/relationships/image" Target="../media/image58.png"/><Relationship Id="rId2" Type="http://schemas.openxmlformats.org/officeDocument/2006/relationships/image" Target="../media/image59.png"/><Relationship Id="rId3" Type="http://schemas.openxmlformats.org/officeDocument/2006/relationships/image" Target="../media/image60.png"/><Relationship Id="rId4" Type="http://schemas.openxmlformats.org/officeDocument/2006/relationships/slideLayout" Target="../slideLayouts/slideLayout73.xml"/>
</Relationships>
</file>

<file path=ppt/slides/_rels/slide27.xml.rels><?xml version="1.0" encoding="UTF-8"?>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85.xml"/>
</Relationships>
</file>

<file path=ppt/slides/_rels/slide28.xml.rels><?xml version="1.0" encoding="UTF-8"?>
<Relationships xmlns="http://schemas.openxmlformats.org/package/2006/relationships"><Relationship Id="rId1" Type="http://schemas.openxmlformats.org/officeDocument/2006/relationships/chart" Target="../charts/chart1.xml"/><Relationship Id="rId2" Type="http://schemas.openxmlformats.org/officeDocument/2006/relationships/chart" Target="../charts/chart2.xml"/><Relationship Id="rId3" Type="http://schemas.openxmlformats.org/officeDocument/2006/relationships/chart" Target="../charts/chart3.xml"/><Relationship Id="rId4" Type="http://schemas.openxmlformats.org/officeDocument/2006/relationships/slideLayout" Target="../slideLayouts/slideLayout1.xml"/>
</Relationships>
</file>

<file path=ppt/slides/_rels/slide29.xml.rels><?xml version="1.0" encoding="UTF-8"?>
<Relationships xmlns="http://schemas.openxmlformats.org/package/2006/relationships"><Relationship Id="rId1" Type="http://schemas.openxmlformats.org/officeDocument/2006/relationships/image" Target="../media/image62.png"/><Relationship Id="rId2" Type="http://schemas.openxmlformats.org/officeDocument/2006/relationships/slideLayout" Target="../slideLayouts/slideLayout97.xml"/>
</Relationships>
</file>

<file path=ppt/slides/_rels/slide3.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1.xml"/>
</Relationships>
</file>

<file path=ppt/slides/_rels/slide30.xml.rels><?xml version="1.0" encoding="UTF-8"?>
<Relationships xmlns="http://schemas.openxmlformats.org/package/2006/relationships"><Relationship Id="rId1" Type="http://schemas.openxmlformats.org/officeDocument/2006/relationships/image" Target="../media/image63.png"/><Relationship Id="rId2" Type="http://schemas.openxmlformats.org/officeDocument/2006/relationships/image" Target="../media/image64.png"/><Relationship Id="rId3" Type="http://schemas.microsoft.com/office/2007/relationships/hdphoto" Target="../media/hdphoto5.wdp"/><Relationship Id="rId4" Type="http://schemas.openxmlformats.org/officeDocument/2006/relationships/slideLayout" Target="../slideLayouts/slideLayout109.xml"/>
</Relationships>
</file>

<file path=ppt/slides/_rels/slide3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32.xml.rels><?xml version="1.0" encoding="UTF-8"?>
<Relationships xmlns="http://schemas.openxmlformats.org/package/2006/relationships"><Relationship Id="rId1" Type="http://schemas.openxmlformats.org/officeDocument/2006/relationships/image" Target="../media/image65.png"/><Relationship Id="rId2" Type="http://schemas.microsoft.com/office/2007/relationships/hdphoto" Target="../media/hdphoto6.wdp"/><Relationship Id="rId3" Type="http://schemas.openxmlformats.org/officeDocument/2006/relationships/image" Target="../media/image66.png"/><Relationship Id="rId4" Type="http://schemas.openxmlformats.org/officeDocument/2006/relationships/slideLayout" Target="../slideLayouts/slideLayout121.xml"/>
</Relationships>
</file>

<file path=ppt/slides/_rels/slide33.xml.rels><?xml version="1.0" encoding="UTF-8"?>
<Relationships xmlns="http://schemas.openxmlformats.org/package/2006/relationships"><Relationship Id="rId1" Type="http://schemas.openxmlformats.org/officeDocument/2006/relationships/image" Target="../media/image67.png"/><Relationship Id="rId2" Type="http://schemas.openxmlformats.org/officeDocument/2006/relationships/slideLayout" Target="../slideLayouts/slideLayout37.xml"/>
</Relationships>
</file>

<file path=ppt/slides/_rels/slide34.xml.rels><?xml version="1.0" encoding="UTF-8"?>
<Relationships xmlns="http://schemas.openxmlformats.org/package/2006/relationships"><Relationship Id="rId1" Type="http://schemas.openxmlformats.org/officeDocument/2006/relationships/image" Target="../media/image68.png"/><Relationship Id="rId2" Type="http://schemas.openxmlformats.org/officeDocument/2006/relationships/slideLayout" Target="../slideLayouts/slideLayout133.xml"/>
</Relationships>
</file>

<file path=ppt/slides/_rels/slide35.xml.rels><?xml version="1.0" encoding="UTF-8"?>
<Relationships xmlns="http://schemas.openxmlformats.org/package/2006/relationships"><Relationship Id="rId1" Type="http://schemas.openxmlformats.org/officeDocument/2006/relationships/image" Target="../media/image69.png"/><Relationship Id="rId2" Type="http://schemas.openxmlformats.org/officeDocument/2006/relationships/slideLayout" Target="../slideLayouts/slideLayout145.xml"/>
</Relationships>
</file>

<file path=ppt/slides/_rels/slide36.xml.rels><?xml version="1.0" encoding="UTF-8"?>
<Relationships xmlns="http://schemas.openxmlformats.org/package/2006/relationships"><Relationship Id="rId1" Type="http://schemas.openxmlformats.org/officeDocument/2006/relationships/image" Target="../media/image70.png"/><Relationship Id="rId2" Type="http://schemas.openxmlformats.org/officeDocument/2006/relationships/slideLayout" Target="../slideLayouts/slideLayout157.xml"/>
</Relationships>
</file>

<file path=ppt/slides/_rels/slide37.xml.rels><?xml version="1.0" encoding="UTF-8"?>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image" Target="../media/image74.jpeg"/><Relationship Id="rId5" Type="http://schemas.openxmlformats.org/officeDocument/2006/relationships/slideLayout" Target="../slideLayouts/slideLayout49.xml"/>
</Relationships>
</file>

<file path=ppt/slides/_rels/slide4.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1.xml"/>
</Relationships>
</file>

<file path=ppt/slides/_rels/slide5.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image" Target="../media/image10.png"/><Relationship Id="rId3" Type="http://schemas.openxmlformats.org/officeDocument/2006/relationships/slideLayout" Target="../slideLayouts/slideLayout1.xml"/>
</Relationships>
</file>

<file path=ppt/slides/_rels/slide6.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slideLayout" Target="../slideLayouts/slideLayout1.xml"/>
</Relationships>
</file>

<file path=ppt/slides/_rels/slide7.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image" Target="../media/image14.png"/><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slideLayout" Target="../slideLayouts/slideLayout1.xml"/>
</Relationships>
</file>

<file path=ppt/slides/_rels/slide8.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image" Target="../media/image18.png"/><Relationship Id="rId3" Type="http://schemas.openxmlformats.org/officeDocument/2006/relationships/slideLayout" Target="../slideLayouts/slideLayout1.xml"/>
</Relationships>
</file>

<file path=ppt/slides/_rels/slide9.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image" Target="../media/image20.png"/><Relationship Id="rId3" Type="http://schemas.openxmlformats.org/officeDocument/2006/relationships/image" Target="../media/image21.png"/><Relationship Id="rId4" Type="http://schemas.openxmlformats.org/officeDocument/2006/relationships/image" Target="../media/image22.png"/><Relationship Id="rId5" Type="http://schemas.openxmlformats.org/officeDocument/2006/relationships/slideLayout" Target="../slideLayouts/slideLayout1.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MasterSp="0">
  <p:cSld>
    <p:spTree>
      <p:nvGrpSpPr>
        <p:cNvPr id="1" name=""/>
        <p:cNvGrpSpPr/>
        <p:nvPr/>
      </p:nvGrpSpPr>
      <p:grpSpPr>
        <a:xfrm>
          <a:off x="0" y="0"/>
          <a:ext cx="0" cy="0"/>
          <a:chOff x="0" y="0"/>
          <a:chExt cx="0" cy="0"/>
        </a:xfrm>
      </p:grpSpPr>
      <p:sp>
        <p:nvSpPr>
          <p:cNvPr id="650" name="Oval 1"/>
          <p:cNvSpPr/>
          <p:nvPr/>
        </p:nvSpPr>
        <p:spPr>
          <a:xfrm>
            <a:off x="3292920" y="-377280"/>
            <a:ext cx="7396920" cy="7396920"/>
          </a:xfrm>
          <a:prstGeom prst="ellipse">
            <a:avLst/>
          </a:prstGeom>
          <a:solidFill>
            <a:schemeClr val="accent1">
              <a:lumMod val="75000"/>
              <a:alpha val="52000"/>
            </a:schemeClr>
          </a:solidFill>
          <a:ln>
            <a:noFill/>
          </a:ln>
          <a:effectLst>
            <a:softEdge rad="1270080"/>
          </a:effectLst>
        </p:spPr>
        <p:style>
          <a:lnRef idx="2">
            <a:schemeClr val="accent1">
              <a:shade val="15000"/>
            </a:schemeClr>
          </a:lnRef>
          <a:fillRef idx="1">
            <a:schemeClr val="accent1"/>
          </a:fillRef>
          <a:effectRef idx="0">
            <a:schemeClr val="accent1"/>
          </a:effectRef>
          <a:fontRef idx="minor"/>
        </p:style>
      </p:sp>
      <p:sp>
        <p:nvSpPr>
          <p:cNvPr id="651" name="Oval 5"/>
          <p:cNvSpPr/>
          <p:nvPr/>
        </p:nvSpPr>
        <p:spPr>
          <a:xfrm>
            <a:off x="3102480" y="3062160"/>
            <a:ext cx="2801160" cy="2801160"/>
          </a:xfrm>
          <a:prstGeom prst="ellipse">
            <a:avLst/>
          </a:prstGeom>
          <a:solidFill>
            <a:schemeClr val="accent1">
              <a:lumMod val="60000"/>
              <a:lumOff val="40000"/>
              <a:alpha val="37000"/>
            </a:schemeClr>
          </a:solidFill>
          <a:ln>
            <a:noFill/>
          </a:ln>
          <a:effectLst>
            <a:softEdge rad="774720"/>
          </a:effectLst>
        </p:spPr>
        <p:style>
          <a:lnRef idx="2">
            <a:schemeClr val="accent1">
              <a:shade val="15000"/>
            </a:schemeClr>
          </a:lnRef>
          <a:fillRef idx="1">
            <a:schemeClr val="accent1"/>
          </a:fillRef>
          <a:effectRef idx="0">
            <a:schemeClr val="accent1"/>
          </a:effectRef>
          <a:fontRef idx="minor"/>
        </p:style>
      </p:sp>
      <p:sp>
        <p:nvSpPr>
          <p:cNvPr id="652" name="Oval 29"/>
          <p:cNvSpPr/>
          <p:nvPr/>
        </p:nvSpPr>
        <p:spPr>
          <a:xfrm>
            <a:off x="-2274120" y="-725400"/>
            <a:ext cx="7594200" cy="7594200"/>
          </a:xfrm>
          <a:prstGeom prst="ellipse">
            <a:avLst/>
          </a:prstGeom>
          <a:solidFill>
            <a:schemeClr val="accent1">
              <a:lumMod val="75000"/>
              <a:alpha val="52000"/>
            </a:schemeClr>
          </a:solidFill>
          <a:ln>
            <a:noFill/>
          </a:ln>
          <a:effectLst>
            <a:softEdge rad="1270080"/>
          </a:effectLst>
        </p:spPr>
        <p:style>
          <a:lnRef idx="2">
            <a:schemeClr val="accent1">
              <a:shade val="15000"/>
            </a:schemeClr>
          </a:lnRef>
          <a:fillRef idx="1">
            <a:schemeClr val="accent1"/>
          </a:fillRef>
          <a:effectRef idx="0">
            <a:schemeClr val="accent1"/>
          </a:effectRef>
          <a:fontRef idx="minor"/>
        </p:style>
      </p:sp>
      <p:sp>
        <p:nvSpPr>
          <p:cNvPr id="653" name="Oval 1"/>
          <p:cNvSpPr/>
          <p:nvPr/>
        </p:nvSpPr>
        <p:spPr>
          <a:xfrm>
            <a:off x="3292920" y="-377280"/>
            <a:ext cx="7396920" cy="7396920"/>
          </a:xfrm>
          <a:prstGeom prst="ellipse">
            <a:avLst/>
          </a:prstGeom>
          <a:solidFill>
            <a:schemeClr val="accent1">
              <a:lumMod val="75000"/>
              <a:alpha val="52000"/>
            </a:schemeClr>
          </a:solidFill>
          <a:ln>
            <a:noFill/>
          </a:ln>
          <a:effectLst>
            <a:softEdge rad="1270080"/>
          </a:effectLst>
        </p:spPr>
        <p:style>
          <a:lnRef idx="2">
            <a:schemeClr val="accent1">
              <a:shade val="15000"/>
            </a:schemeClr>
          </a:lnRef>
          <a:fillRef idx="1">
            <a:schemeClr val="accent1"/>
          </a:fillRef>
          <a:effectRef idx="0">
            <a:schemeClr val="accent1"/>
          </a:effectRef>
          <a:fontRef idx="minor"/>
        </p:style>
      </p:sp>
      <p:sp>
        <p:nvSpPr>
          <p:cNvPr id="654" name="TextBox 4"/>
          <p:cNvSpPr/>
          <p:nvPr/>
        </p:nvSpPr>
        <p:spPr>
          <a:xfrm>
            <a:off x="957240" y="3271320"/>
            <a:ext cx="11282400" cy="15519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de-DE" sz="4800" spc="-1" strike="noStrike">
                <a:solidFill>
                  <a:srgbClr val="ffffff"/>
                </a:solidFill>
                <a:latin typeface="Manrope"/>
                <a:ea typeface="DejaVu Sans"/>
              </a:rPr>
              <a:t>ACTYRA</a:t>
            </a:r>
            <a:br>
              <a:rPr sz="4800"/>
            </a:br>
            <a:r>
              <a:rPr b="0" lang="de-DE" sz="4800" spc="-1" strike="noStrike">
                <a:solidFill>
                  <a:srgbClr val="ffffff"/>
                </a:solidFill>
                <a:latin typeface="Manrope"/>
                <a:ea typeface="DejaVu Sans"/>
              </a:rPr>
              <a:t>Ticket. Erlebnis. Wirkung.</a:t>
            </a:r>
            <a:endParaRPr b="0" lang="de-DE" sz="4800" spc="-1" strike="noStrike">
              <a:latin typeface="Arial"/>
            </a:endParaRPr>
          </a:p>
        </p:txBody>
      </p:sp>
      <p:sp>
        <p:nvSpPr>
          <p:cNvPr id="655" name="Oval 5"/>
          <p:cNvSpPr/>
          <p:nvPr/>
        </p:nvSpPr>
        <p:spPr>
          <a:xfrm>
            <a:off x="3102480" y="3062160"/>
            <a:ext cx="2801160" cy="2801160"/>
          </a:xfrm>
          <a:prstGeom prst="ellipse">
            <a:avLst/>
          </a:prstGeom>
          <a:solidFill>
            <a:schemeClr val="accent1">
              <a:lumMod val="60000"/>
              <a:lumOff val="40000"/>
              <a:alpha val="37000"/>
            </a:schemeClr>
          </a:solidFill>
          <a:ln>
            <a:noFill/>
          </a:ln>
          <a:effectLst>
            <a:softEdge rad="774720"/>
          </a:effectLst>
        </p:spPr>
        <p:style>
          <a:lnRef idx="2">
            <a:schemeClr val="accent1">
              <a:shade val="15000"/>
            </a:schemeClr>
          </a:lnRef>
          <a:fillRef idx="1">
            <a:schemeClr val="accent1"/>
          </a:fillRef>
          <a:effectRef idx="0">
            <a:schemeClr val="accent1"/>
          </a:effectRef>
          <a:fontRef idx="minor"/>
        </p:style>
      </p:sp>
      <p:sp>
        <p:nvSpPr>
          <p:cNvPr id="656" name="TextBox 7"/>
          <p:cNvSpPr/>
          <p:nvPr/>
        </p:nvSpPr>
        <p:spPr>
          <a:xfrm>
            <a:off x="360000" y="5542560"/>
            <a:ext cx="11520360" cy="42480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2200" spc="-1" strike="noStrike">
                <a:solidFill>
                  <a:srgbClr val="ffffff"/>
                </a:solidFill>
                <a:latin typeface="Manrope"/>
                <a:ea typeface="DejaVu Sans"/>
              </a:rPr>
              <a:t>DCI Final Project | FbW WD24 D04</a:t>
            </a:r>
            <a:endParaRPr b="0" lang="de-DE" sz="2200" spc="-1" strike="noStrike">
              <a:latin typeface="Arial"/>
            </a:endParaRPr>
          </a:p>
        </p:txBody>
      </p:sp>
      <p:sp>
        <p:nvSpPr>
          <p:cNvPr id="657" name="TextBox 8"/>
          <p:cNvSpPr/>
          <p:nvPr/>
        </p:nvSpPr>
        <p:spPr>
          <a:xfrm>
            <a:off x="334800" y="6032880"/>
            <a:ext cx="1441080" cy="45468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1200" spc="-1" strike="noStrike">
                <a:solidFill>
                  <a:srgbClr val="bfbfbf"/>
                </a:solidFill>
                <a:latin typeface="Manrope"/>
                <a:ea typeface="DejaVu Sans"/>
              </a:rPr>
              <a:t>Presented by : </a:t>
            </a:r>
            <a:endParaRPr b="0" lang="de-DE" sz="1200" spc="-1" strike="noStrike">
              <a:latin typeface="Arial"/>
            </a:endParaRPr>
          </a:p>
          <a:p>
            <a:pPr>
              <a:lnSpc>
                <a:spcPct val="100000"/>
              </a:lnSpc>
              <a:buNone/>
            </a:pPr>
            <a:r>
              <a:rPr b="0" lang="en-US" sz="1200" spc="-1" strike="noStrike">
                <a:solidFill>
                  <a:srgbClr val="bfbfbf"/>
                </a:solidFill>
                <a:latin typeface="Manrope"/>
                <a:ea typeface="DejaVu Sans"/>
              </a:rPr>
              <a:t>TEAM ACTYRA</a:t>
            </a:r>
            <a:endParaRPr b="0" lang="de-DE" sz="1200" spc="-1" strike="noStrike">
              <a:latin typeface="Arial"/>
            </a:endParaRPr>
          </a:p>
        </p:txBody>
      </p:sp>
      <p:sp>
        <p:nvSpPr>
          <p:cNvPr id="658" name="TextBox 10"/>
          <p:cNvSpPr/>
          <p:nvPr/>
        </p:nvSpPr>
        <p:spPr>
          <a:xfrm>
            <a:off x="2925720" y="6032880"/>
            <a:ext cx="1441080" cy="45468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1200" spc="-1" strike="noStrike">
                <a:solidFill>
                  <a:srgbClr val="bfbfbf"/>
                </a:solidFill>
                <a:latin typeface="Manrope"/>
                <a:ea typeface="DejaVu Sans"/>
              </a:rPr>
              <a:t>Date: </a:t>
            </a:r>
            <a:endParaRPr b="0" lang="de-DE" sz="1200" spc="-1" strike="noStrike">
              <a:latin typeface="Arial"/>
            </a:endParaRPr>
          </a:p>
          <a:p>
            <a:pPr>
              <a:lnSpc>
                <a:spcPct val="100000"/>
              </a:lnSpc>
              <a:buNone/>
            </a:pPr>
            <a:r>
              <a:rPr b="0" lang="en-US" sz="1200" spc="-1" strike="noStrike">
                <a:solidFill>
                  <a:srgbClr val="bfbfbf"/>
                </a:solidFill>
                <a:latin typeface="Manrope"/>
                <a:ea typeface="DejaVu Sans"/>
              </a:rPr>
              <a:t>Mai 2025</a:t>
            </a:r>
            <a:endParaRPr b="0" lang="de-DE" sz="1200" spc="-1" strike="noStrike">
              <a:latin typeface="Arial"/>
            </a:endParaRPr>
          </a:p>
        </p:txBody>
      </p:sp>
      <p:pic>
        <p:nvPicPr>
          <p:cNvPr id="659" name="" descr=""/>
          <p:cNvPicPr/>
          <p:nvPr/>
        </p:nvPicPr>
        <p:blipFill>
          <a:blip r:embed="rId1"/>
          <a:stretch/>
        </p:blipFill>
        <p:spPr>
          <a:xfrm>
            <a:off x="5464800" y="506880"/>
            <a:ext cx="2156400" cy="2156400"/>
          </a:xfrm>
          <a:prstGeom prst="rect">
            <a:avLst/>
          </a:prstGeom>
          <a:ln w="0">
            <a:noFill/>
          </a:ln>
        </p:spPr>
      </p:pic>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MasterSp="0">
  <p:cSld>
    <p:spTree>
      <p:nvGrpSpPr>
        <p:cNvPr id="1" name=""/>
        <p:cNvGrpSpPr/>
        <p:nvPr/>
      </p:nvGrpSpPr>
      <p:grpSpPr>
        <a:xfrm>
          <a:off x="0" y="0"/>
          <a:ext cx="0" cy="0"/>
          <a:chOff x="0" y="0"/>
          <a:chExt cx="0" cy="0"/>
        </a:xfrm>
      </p:grpSpPr>
      <p:sp>
        <p:nvSpPr>
          <p:cNvPr id="840" name="Oval 1"/>
          <p:cNvSpPr/>
          <p:nvPr/>
        </p:nvSpPr>
        <p:spPr>
          <a:xfrm>
            <a:off x="3292920" y="-377280"/>
            <a:ext cx="7396920" cy="7396920"/>
          </a:xfrm>
          <a:prstGeom prst="ellipse">
            <a:avLst/>
          </a:prstGeom>
          <a:solidFill>
            <a:schemeClr val="accent1">
              <a:lumMod val="75000"/>
              <a:alpha val="52000"/>
            </a:schemeClr>
          </a:solidFill>
          <a:ln>
            <a:noFill/>
          </a:ln>
          <a:effectLst>
            <a:softEdge rad="1270080"/>
          </a:effectLst>
        </p:spPr>
        <p:style>
          <a:lnRef idx="2">
            <a:schemeClr val="accent1">
              <a:shade val="15000"/>
            </a:schemeClr>
          </a:lnRef>
          <a:fillRef idx="1">
            <a:schemeClr val="accent1"/>
          </a:fillRef>
          <a:effectRef idx="0">
            <a:schemeClr val="accent1"/>
          </a:effectRef>
          <a:fontRef idx="minor"/>
        </p:style>
      </p:sp>
      <p:sp>
        <p:nvSpPr>
          <p:cNvPr id="841" name="Oval 5"/>
          <p:cNvSpPr/>
          <p:nvPr/>
        </p:nvSpPr>
        <p:spPr>
          <a:xfrm>
            <a:off x="3102480" y="3062160"/>
            <a:ext cx="2801160" cy="2801160"/>
          </a:xfrm>
          <a:prstGeom prst="ellipse">
            <a:avLst/>
          </a:prstGeom>
          <a:solidFill>
            <a:schemeClr val="accent1">
              <a:lumMod val="60000"/>
              <a:lumOff val="40000"/>
              <a:alpha val="37000"/>
            </a:schemeClr>
          </a:solidFill>
          <a:ln>
            <a:noFill/>
          </a:ln>
          <a:effectLst>
            <a:softEdge rad="774720"/>
          </a:effectLst>
        </p:spPr>
        <p:style>
          <a:lnRef idx="2">
            <a:schemeClr val="accent1">
              <a:shade val="15000"/>
            </a:schemeClr>
          </a:lnRef>
          <a:fillRef idx="1">
            <a:schemeClr val="accent1"/>
          </a:fillRef>
          <a:effectRef idx="0">
            <a:schemeClr val="accent1"/>
          </a:effectRef>
          <a:fontRef idx="minor"/>
        </p:style>
      </p:sp>
      <p:sp>
        <p:nvSpPr>
          <p:cNvPr id="842" name="Oval 29"/>
          <p:cNvSpPr/>
          <p:nvPr/>
        </p:nvSpPr>
        <p:spPr>
          <a:xfrm>
            <a:off x="-2274120" y="-725400"/>
            <a:ext cx="7594200" cy="7594200"/>
          </a:xfrm>
          <a:prstGeom prst="ellipse">
            <a:avLst/>
          </a:prstGeom>
          <a:solidFill>
            <a:schemeClr val="accent1">
              <a:lumMod val="75000"/>
              <a:alpha val="52000"/>
            </a:schemeClr>
          </a:solidFill>
          <a:ln>
            <a:noFill/>
          </a:ln>
          <a:effectLst>
            <a:softEdge rad="1270080"/>
          </a:effectLst>
        </p:spPr>
        <p:style>
          <a:lnRef idx="2">
            <a:schemeClr val="accent1">
              <a:shade val="15000"/>
            </a:schemeClr>
          </a:lnRef>
          <a:fillRef idx="1">
            <a:schemeClr val="accent1"/>
          </a:fillRef>
          <a:effectRef idx="0">
            <a:schemeClr val="accent1"/>
          </a:effectRef>
          <a:fontRef idx="minor"/>
        </p:style>
      </p:sp>
      <p:sp>
        <p:nvSpPr>
          <p:cNvPr id="843" name="Oval 39"/>
          <p:cNvSpPr/>
          <p:nvPr/>
        </p:nvSpPr>
        <p:spPr>
          <a:xfrm>
            <a:off x="4022640" y="62640"/>
            <a:ext cx="5696640" cy="5696640"/>
          </a:xfrm>
          <a:prstGeom prst="ellipse">
            <a:avLst/>
          </a:prstGeom>
          <a:solidFill>
            <a:schemeClr val="accent1">
              <a:lumMod val="75000"/>
              <a:alpha val="52000"/>
            </a:schemeClr>
          </a:solidFill>
          <a:ln>
            <a:noFill/>
          </a:ln>
          <a:effectLst>
            <a:softEdge rad="1270080"/>
          </a:effectLst>
        </p:spPr>
        <p:style>
          <a:lnRef idx="2">
            <a:schemeClr val="accent1">
              <a:shade val="15000"/>
            </a:schemeClr>
          </a:lnRef>
          <a:fillRef idx="1">
            <a:schemeClr val="accent1"/>
          </a:fillRef>
          <a:effectRef idx="0">
            <a:schemeClr val="accent1"/>
          </a:effectRef>
          <a:fontRef idx="minor"/>
        </p:style>
      </p:sp>
      <p:sp>
        <p:nvSpPr>
          <p:cNvPr id="844" name="Oval 38"/>
          <p:cNvSpPr/>
          <p:nvPr/>
        </p:nvSpPr>
        <p:spPr>
          <a:xfrm>
            <a:off x="6717960" y="579960"/>
            <a:ext cx="2640240" cy="2640240"/>
          </a:xfrm>
          <a:prstGeom prst="ellipse">
            <a:avLst/>
          </a:prstGeom>
          <a:solidFill>
            <a:schemeClr val="accent1">
              <a:lumMod val="60000"/>
              <a:lumOff val="40000"/>
              <a:alpha val="37000"/>
            </a:schemeClr>
          </a:solidFill>
          <a:ln>
            <a:noFill/>
          </a:ln>
          <a:effectLst>
            <a:softEdge rad="774720"/>
          </a:effectLst>
        </p:spPr>
        <p:style>
          <a:lnRef idx="2">
            <a:schemeClr val="accent1">
              <a:shade val="15000"/>
            </a:schemeClr>
          </a:lnRef>
          <a:fillRef idx="1">
            <a:schemeClr val="accent1"/>
          </a:fillRef>
          <a:effectRef idx="0">
            <a:schemeClr val="accent1"/>
          </a:effectRef>
          <a:fontRef idx="minor"/>
        </p:style>
      </p:sp>
      <p:pic>
        <p:nvPicPr>
          <p:cNvPr id="845" name="Picture 10" descr=""/>
          <p:cNvPicPr/>
          <p:nvPr/>
        </p:nvPicPr>
        <p:blipFill>
          <a:blip r:embed="rId1">
            <a:grayscl/>
            <a:extLst>
              <a:ext uri="{BEBA8EAE-BF5A-486C-A8C5-ECC9F3942E4B}">
                <a14:imgProps xmlns:a14="http://schemas.microsoft.com/office/drawing/2010/main">
                  <a14:imgLayer r:embed="rId2">
                    <a14:imgEffect>
                      <a14:brightnessContrast bright="20000"/>
                    </a14:imgEffect>
                  </a14:imgLayer>
                </a14:imgProps>
              </a:ext>
            </a:extLst>
          </a:blip>
          <a:stretch/>
        </p:blipFill>
        <p:spPr>
          <a:xfrm>
            <a:off x="282600" y="590760"/>
            <a:ext cx="5696640" cy="8343720"/>
          </a:xfrm>
          <a:prstGeom prst="rect">
            <a:avLst/>
          </a:prstGeom>
          <a:ln w="0">
            <a:noFill/>
          </a:ln>
        </p:spPr>
      </p:pic>
      <p:sp>
        <p:nvSpPr>
          <p:cNvPr id="846" name="Rectangle 15"/>
          <p:cNvSpPr/>
          <p:nvPr/>
        </p:nvSpPr>
        <p:spPr>
          <a:xfrm>
            <a:off x="597240" y="2860200"/>
            <a:ext cx="3563640" cy="3996000"/>
          </a:xfrm>
          <a:prstGeom prst="rect">
            <a:avLst/>
          </a:prstGeom>
          <a:gradFill rotWithShape="0">
            <a:gsLst>
              <a:gs pos="0">
                <a:srgbClr val="0d0d0d">
                  <a:alpha val="0"/>
                </a:srgbClr>
              </a:gs>
              <a:gs pos="100000">
                <a:srgbClr val="0d0d0d">
                  <a:alpha val="80000"/>
                </a:srgbClr>
              </a:gs>
            </a:gsLst>
            <a:lin ang="5400000"/>
          </a:gradFill>
          <a:ln>
            <a:noFill/>
          </a:ln>
        </p:spPr>
        <p:style>
          <a:lnRef idx="2">
            <a:schemeClr val="accent1">
              <a:shade val="15000"/>
            </a:schemeClr>
          </a:lnRef>
          <a:fillRef idx="1">
            <a:schemeClr val="accent1"/>
          </a:fillRef>
          <a:effectRef idx="0">
            <a:schemeClr val="accent1"/>
          </a:effectRef>
          <a:fontRef idx="minor"/>
        </p:style>
      </p:sp>
      <p:grpSp>
        <p:nvGrpSpPr>
          <p:cNvPr id="847" name="Group 21"/>
          <p:cNvGrpSpPr/>
          <p:nvPr/>
        </p:nvGrpSpPr>
        <p:grpSpPr>
          <a:xfrm>
            <a:off x="7910640" y="1270080"/>
            <a:ext cx="3944520" cy="763200"/>
            <a:chOff x="7910640" y="1270080"/>
            <a:chExt cx="3944520" cy="763200"/>
          </a:xfrm>
        </p:grpSpPr>
        <p:sp>
          <p:nvSpPr>
            <p:cNvPr id="848" name="Google Shape;22;p1"/>
            <p:cNvSpPr/>
            <p:nvPr/>
          </p:nvSpPr>
          <p:spPr>
            <a:xfrm>
              <a:off x="7910640" y="1670040"/>
              <a:ext cx="3944520" cy="363240"/>
            </a:xfrm>
            <a:prstGeom prst="rect">
              <a:avLst/>
            </a:prstGeom>
            <a:noFill/>
            <a:ln w="0">
              <a:noFill/>
            </a:ln>
          </p:spPr>
          <p:style>
            <a:lnRef idx="0"/>
            <a:fillRef idx="0"/>
            <a:effectRef idx="0"/>
            <a:fontRef idx="minor"/>
          </p:style>
          <p:txBody>
            <a:bodyPr lIns="90000" rIns="90000" tIns="45000" bIns="45000" anchor="t">
              <a:spAutoFit/>
            </a:bodyPr>
            <a:p>
              <a:pPr>
                <a:lnSpc>
                  <a:spcPct val="150000"/>
                </a:lnSpc>
                <a:buNone/>
                <a:tabLst>
                  <a:tab algn="l" pos="0"/>
                </a:tabLst>
              </a:pPr>
              <a:r>
                <a:rPr b="0" lang="en-ID" sz="1200" spc="-1" strike="noStrike">
                  <a:solidFill>
                    <a:srgbClr val="bfbfbf"/>
                  </a:solidFill>
                  <a:latin typeface="Manrope"/>
                  <a:ea typeface="Arial"/>
                </a:rPr>
                <a:t>Ideensammlung &amp; visuelle Konzeption</a:t>
              </a:r>
              <a:endParaRPr b="0" lang="de-DE" sz="1200" spc="-1" strike="noStrike">
                <a:latin typeface="Arial"/>
              </a:endParaRPr>
            </a:p>
          </p:txBody>
        </p:sp>
        <p:sp>
          <p:nvSpPr>
            <p:cNvPr id="849" name="TextBox 20"/>
            <p:cNvSpPr/>
            <p:nvPr/>
          </p:nvSpPr>
          <p:spPr>
            <a:xfrm>
              <a:off x="7910640" y="1270080"/>
              <a:ext cx="3944520" cy="3945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2000" spc="-1" strike="noStrike">
                  <a:solidFill>
                    <a:srgbClr val="ffffff"/>
                  </a:solidFill>
                  <a:latin typeface="Manrope SemiBold"/>
                  <a:ea typeface="DejaVu Sans"/>
                </a:rPr>
                <a:t>Miro</a:t>
              </a:r>
              <a:endParaRPr b="0" lang="de-DE" sz="2000" spc="-1" strike="noStrike">
                <a:latin typeface="Arial"/>
              </a:endParaRPr>
            </a:p>
          </p:txBody>
        </p:sp>
      </p:grpSp>
      <p:grpSp>
        <p:nvGrpSpPr>
          <p:cNvPr id="850" name="Group 22"/>
          <p:cNvGrpSpPr/>
          <p:nvPr/>
        </p:nvGrpSpPr>
        <p:grpSpPr>
          <a:xfrm>
            <a:off x="7910640" y="5166360"/>
            <a:ext cx="3944520" cy="763200"/>
            <a:chOff x="7910640" y="5166360"/>
            <a:chExt cx="3944520" cy="763200"/>
          </a:xfrm>
        </p:grpSpPr>
        <p:sp>
          <p:nvSpPr>
            <p:cNvPr id="851" name="Google Shape;22;p1"/>
            <p:cNvSpPr/>
            <p:nvPr/>
          </p:nvSpPr>
          <p:spPr>
            <a:xfrm>
              <a:off x="7910640" y="5566320"/>
              <a:ext cx="3944520" cy="363240"/>
            </a:xfrm>
            <a:prstGeom prst="rect">
              <a:avLst/>
            </a:prstGeom>
            <a:noFill/>
            <a:ln w="0">
              <a:noFill/>
            </a:ln>
          </p:spPr>
          <p:style>
            <a:lnRef idx="0"/>
            <a:fillRef idx="0"/>
            <a:effectRef idx="0"/>
            <a:fontRef idx="minor"/>
          </p:style>
          <p:txBody>
            <a:bodyPr lIns="90000" rIns="90000" tIns="45000" bIns="45000" anchor="t">
              <a:spAutoFit/>
            </a:bodyPr>
            <a:p>
              <a:pPr>
                <a:lnSpc>
                  <a:spcPct val="150000"/>
                </a:lnSpc>
                <a:buNone/>
                <a:tabLst>
                  <a:tab algn="l" pos="0"/>
                </a:tabLst>
              </a:pPr>
              <a:r>
                <a:rPr b="0" lang="en-ID" sz="1200" spc="-1" strike="noStrike">
                  <a:solidFill>
                    <a:srgbClr val="bfbfbf"/>
                  </a:solidFill>
                  <a:latin typeface="Manrope"/>
                  <a:ea typeface="Arial"/>
                </a:rPr>
                <a:t>Entwicklungsumgebung</a:t>
              </a:r>
              <a:endParaRPr b="0" lang="de-DE" sz="1200" spc="-1" strike="noStrike">
                <a:latin typeface="Arial"/>
              </a:endParaRPr>
            </a:p>
          </p:txBody>
        </p:sp>
        <p:sp>
          <p:nvSpPr>
            <p:cNvPr id="852" name="TextBox 24"/>
            <p:cNvSpPr/>
            <p:nvPr/>
          </p:nvSpPr>
          <p:spPr>
            <a:xfrm>
              <a:off x="7910640" y="5166360"/>
              <a:ext cx="3944520" cy="3945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2000" spc="-1" strike="noStrike">
                  <a:solidFill>
                    <a:srgbClr val="ffffff"/>
                  </a:solidFill>
                  <a:latin typeface="Manrope SemiBold"/>
                  <a:ea typeface="DejaVu Sans"/>
                </a:rPr>
                <a:t>Visual Studio Code</a:t>
              </a:r>
              <a:endParaRPr b="0" lang="de-DE" sz="2000" spc="-1" strike="noStrike">
                <a:latin typeface="Arial"/>
              </a:endParaRPr>
            </a:p>
          </p:txBody>
        </p:sp>
      </p:grpSp>
      <p:grpSp>
        <p:nvGrpSpPr>
          <p:cNvPr id="853" name="Group 25"/>
          <p:cNvGrpSpPr/>
          <p:nvPr/>
        </p:nvGrpSpPr>
        <p:grpSpPr>
          <a:xfrm>
            <a:off x="7910640" y="2948040"/>
            <a:ext cx="3944520" cy="763560"/>
            <a:chOff x="7910640" y="2948040"/>
            <a:chExt cx="3944520" cy="763560"/>
          </a:xfrm>
        </p:grpSpPr>
        <p:sp>
          <p:nvSpPr>
            <p:cNvPr id="854" name="Google Shape;22;p1"/>
            <p:cNvSpPr/>
            <p:nvPr/>
          </p:nvSpPr>
          <p:spPr>
            <a:xfrm>
              <a:off x="7910640" y="3348360"/>
              <a:ext cx="3944520" cy="363240"/>
            </a:xfrm>
            <a:prstGeom prst="rect">
              <a:avLst/>
            </a:prstGeom>
            <a:noFill/>
            <a:ln w="0">
              <a:noFill/>
            </a:ln>
          </p:spPr>
          <p:style>
            <a:lnRef idx="0"/>
            <a:fillRef idx="0"/>
            <a:effectRef idx="0"/>
            <a:fontRef idx="minor"/>
          </p:style>
          <p:txBody>
            <a:bodyPr lIns="90000" rIns="90000" tIns="45000" bIns="45000" anchor="t">
              <a:spAutoFit/>
            </a:bodyPr>
            <a:p>
              <a:pPr>
                <a:lnSpc>
                  <a:spcPct val="150000"/>
                </a:lnSpc>
                <a:buNone/>
                <a:tabLst>
                  <a:tab algn="l" pos="0"/>
                </a:tabLst>
              </a:pPr>
              <a:r>
                <a:rPr b="0" lang="en-ID" sz="1200" spc="-1" strike="noStrike">
                  <a:solidFill>
                    <a:srgbClr val="bfbfbf"/>
                  </a:solidFill>
                  <a:latin typeface="Manrope"/>
                  <a:ea typeface="Arial"/>
                </a:rPr>
                <a:t>Aufgabenverteilung, agiles Vorgehen</a:t>
              </a:r>
              <a:endParaRPr b="0" lang="de-DE" sz="1200" spc="-1" strike="noStrike">
                <a:latin typeface="Arial"/>
              </a:endParaRPr>
            </a:p>
          </p:txBody>
        </p:sp>
        <p:sp>
          <p:nvSpPr>
            <p:cNvPr id="855" name="TextBox 27"/>
            <p:cNvSpPr/>
            <p:nvPr/>
          </p:nvSpPr>
          <p:spPr>
            <a:xfrm>
              <a:off x="7910640" y="2948040"/>
              <a:ext cx="3944520" cy="3945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2000" spc="-1" strike="noStrike">
                  <a:solidFill>
                    <a:srgbClr val="ffffff"/>
                  </a:solidFill>
                  <a:latin typeface="Manrope SemiBold"/>
                  <a:ea typeface="DejaVu Sans"/>
                </a:rPr>
                <a:t>Jira + Scrum</a:t>
              </a:r>
              <a:endParaRPr b="0" lang="de-DE" sz="2000" spc="-1" strike="noStrike">
                <a:latin typeface="Arial"/>
              </a:endParaRPr>
            </a:p>
          </p:txBody>
        </p:sp>
      </p:grpSp>
      <p:sp>
        <p:nvSpPr>
          <p:cNvPr id="856" name="Straight Connector 28"/>
          <p:cNvSpPr/>
          <p:nvPr/>
        </p:nvSpPr>
        <p:spPr>
          <a:xfrm>
            <a:off x="6634440" y="4703040"/>
            <a:ext cx="5222520" cy="360"/>
          </a:xfrm>
          <a:prstGeom prst="line">
            <a:avLst/>
          </a:prstGeom>
          <a:ln>
            <a:solidFill>
              <a:srgbClr val="332fd0"/>
            </a:solidFill>
          </a:ln>
        </p:spPr>
        <p:style>
          <a:lnRef idx="1">
            <a:schemeClr val="accent1"/>
          </a:lnRef>
          <a:fillRef idx="0">
            <a:schemeClr val="accent1"/>
          </a:fillRef>
          <a:effectRef idx="0">
            <a:schemeClr val="accent1"/>
          </a:effectRef>
          <a:fontRef idx="minor"/>
        </p:style>
      </p:sp>
      <p:sp>
        <p:nvSpPr>
          <p:cNvPr id="857" name="Straight Connector 30"/>
          <p:cNvSpPr/>
          <p:nvPr/>
        </p:nvSpPr>
        <p:spPr>
          <a:xfrm>
            <a:off x="6634440" y="2427840"/>
            <a:ext cx="5222520" cy="360"/>
          </a:xfrm>
          <a:prstGeom prst="line">
            <a:avLst/>
          </a:prstGeom>
          <a:ln>
            <a:solidFill>
              <a:srgbClr val="332fd0"/>
            </a:solidFill>
          </a:ln>
        </p:spPr>
        <p:style>
          <a:lnRef idx="1">
            <a:schemeClr val="accent1"/>
          </a:lnRef>
          <a:fillRef idx="0">
            <a:schemeClr val="accent1"/>
          </a:fillRef>
          <a:effectRef idx="0">
            <a:schemeClr val="accent1"/>
          </a:effectRef>
          <a:fontRef idx="minor"/>
        </p:style>
      </p:sp>
      <p:grpSp>
        <p:nvGrpSpPr>
          <p:cNvPr id="858" name="Group 17"/>
          <p:cNvGrpSpPr/>
          <p:nvPr/>
        </p:nvGrpSpPr>
        <p:grpSpPr>
          <a:xfrm>
            <a:off x="473040" y="1431000"/>
            <a:ext cx="5362200" cy="3058560"/>
            <a:chOff x="473040" y="1431000"/>
            <a:chExt cx="5362200" cy="3058560"/>
          </a:xfrm>
        </p:grpSpPr>
        <p:sp>
          <p:nvSpPr>
            <p:cNvPr id="859" name="Rectangle: Rounded Corners 9"/>
            <p:cNvSpPr/>
            <p:nvPr/>
          </p:nvSpPr>
          <p:spPr>
            <a:xfrm>
              <a:off x="473040" y="1431000"/>
              <a:ext cx="5362200" cy="3058560"/>
            </a:xfrm>
            <a:prstGeom prst="roundRect">
              <a:avLst>
                <a:gd name="adj" fmla="val 8082"/>
              </a:avLst>
            </a:prstGeom>
            <a:solidFill>
              <a:schemeClr val="accent1">
                <a:alpha val="24000"/>
              </a:schemeClr>
            </a:solidFill>
            <a:ln>
              <a:solidFill>
                <a:srgbClr val="26239c"/>
              </a:solidFill>
            </a:ln>
          </p:spPr>
          <p:style>
            <a:lnRef idx="2">
              <a:schemeClr val="accent1">
                <a:shade val="15000"/>
              </a:schemeClr>
            </a:lnRef>
            <a:fillRef idx="1">
              <a:schemeClr val="accent1"/>
            </a:fillRef>
            <a:effectRef idx="0">
              <a:schemeClr val="accent1"/>
            </a:effectRef>
            <a:fontRef idx="minor"/>
          </p:style>
        </p:sp>
        <p:sp>
          <p:nvSpPr>
            <p:cNvPr id="860" name="TextBox 1"/>
            <p:cNvSpPr/>
            <p:nvPr/>
          </p:nvSpPr>
          <p:spPr>
            <a:xfrm>
              <a:off x="902880" y="1668600"/>
              <a:ext cx="4704120" cy="17355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5400" spc="-1" strike="noStrike">
                  <a:solidFill>
                    <a:srgbClr val="ffffff"/>
                  </a:solidFill>
                  <a:latin typeface="Manrope SemiBold"/>
                  <a:ea typeface="DejaVu Sans"/>
                </a:rPr>
                <a:t>Technologien &amp; Tools</a:t>
              </a:r>
              <a:endParaRPr b="0" lang="de-DE" sz="5400" spc="-1" strike="noStrike">
                <a:latin typeface="Arial"/>
              </a:endParaRPr>
            </a:p>
          </p:txBody>
        </p:sp>
      </p:grpSp>
      <p:pic>
        <p:nvPicPr>
          <p:cNvPr id="861" name="" descr=""/>
          <p:cNvPicPr/>
          <p:nvPr/>
        </p:nvPicPr>
        <p:blipFill>
          <a:blip r:embed="rId3"/>
          <a:stretch/>
        </p:blipFill>
        <p:spPr>
          <a:xfrm>
            <a:off x="6598440" y="1342440"/>
            <a:ext cx="960840" cy="960840"/>
          </a:xfrm>
          <a:prstGeom prst="rect">
            <a:avLst/>
          </a:prstGeom>
          <a:ln w="0">
            <a:noFill/>
          </a:ln>
        </p:spPr>
      </p:pic>
      <p:pic>
        <p:nvPicPr>
          <p:cNvPr id="862" name="" descr=""/>
          <p:cNvPicPr/>
          <p:nvPr/>
        </p:nvPicPr>
        <p:blipFill>
          <a:blip r:embed="rId4"/>
          <a:stretch/>
        </p:blipFill>
        <p:spPr>
          <a:xfrm>
            <a:off x="6607800" y="3060000"/>
            <a:ext cx="951480" cy="951480"/>
          </a:xfrm>
          <a:prstGeom prst="rect">
            <a:avLst/>
          </a:prstGeom>
          <a:ln w="0">
            <a:noFill/>
          </a:ln>
        </p:spPr>
      </p:pic>
      <p:pic>
        <p:nvPicPr>
          <p:cNvPr id="863" name="" descr=""/>
          <p:cNvPicPr/>
          <p:nvPr/>
        </p:nvPicPr>
        <p:blipFill>
          <a:blip r:embed="rId5"/>
          <a:stretch/>
        </p:blipFill>
        <p:spPr>
          <a:xfrm>
            <a:off x="6670440" y="5158440"/>
            <a:ext cx="960840" cy="960840"/>
          </a:xfrm>
          <a:prstGeom prst="rect">
            <a:avLst/>
          </a:prstGeom>
          <a:ln w="0">
            <a:noFill/>
          </a:ln>
        </p:spPr>
      </p:pic>
      <p:pic>
        <p:nvPicPr>
          <p:cNvPr id="864" name="" descr=""/>
          <p:cNvPicPr/>
          <p:nvPr/>
        </p:nvPicPr>
        <p:blipFill>
          <a:blip r:embed="rId6"/>
          <a:stretch/>
        </p:blipFill>
        <p:spPr>
          <a:xfrm>
            <a:off x="10980360" y="278640"/>
            <a:ext cx="981000" cy="981000"/>
          </a:xfrm>
          <a:prstGeom prst="rect">
            <a:avLst/>
          </a:prstGeom>
          <a:ln w="0">
            <a:noFill/>
          </a:ln>
        </p:spPr>
      </p:pic>
      <p:pic>
        <p:nvPicPr>
          <p:cNvPr id="865" name="" descr=""/>
          <p:cNvPicPr/>
          <p:nvPr/>
        </p:nvPicPr>
        <p:blipFill>
          <a:blip r:embed="rId7"/>
          <a:stretch/>
        </p:blipFill>
        <p:spPr>
          <a:xfrm>
            <a:off x="1980000" y="3780000"/>
            <a:ext cx="2879640" cy="2879640"/>
          </a:xfrm>
          <a:prstGeom prst="rect">
            <a:avLst/>
          </a:prstGeom>
          <a:ln w="0">
            <a:noFill/>
          </a:ln>
        </p:spPr>
      </p:pic>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MasterSp="0">
  <p:cSld>
    <p:spTree>
      <p:nvGrpSpPr>
        <p:cNvPr id="1" name=""/>
        <p:cNvGrpSpPr/>
        <p:nvPr/>
      </p:nvGrpSpPr>
      <p:grpSpPr>
        <a:xfrm>
          <a:off x="0" y="0"/>
          <a:ext cx="0" cy="0"/>
          <a:chOff x="0" y="0"/>
          <a:chExt cx="0" cy="0"/>
        </a:xfrm>
      </p:grpSpPr>
      <p:sp>
        <p:nvSpPr>
          <p:cNvPr id="866" name="Oval 1"/>
          <p:cNvSpPr/>
          <p:nvPr/>
        </p:nvSpPr>
        <p:spPr>
          <a:xfrm>
            <a:off x="3292920" y="-377280"/>
            <a:ext cx="7396920" cy="7396920"/>
          </a:xfrm>
          <a:prstGeom prst="ellipse">
            <a:avLst/>
          </a:prstGeom>
          <a:solidFill>
            <a:schemeClr val="accent1">
              <a:lumMod val="75000"/>
              <a:alpha val="52000"/>
            </a:schemeClr>
          </a:solidFill>
          <a:ln>
            <a:noFill/>
          </a:ln>
          <a:effectLst>
            <a:softEdge rad="1270080"/>
          </a:effectLst>
        </p:spPr>
        <p:style>
          <a:lnRef idx="2">
            <a:schemeClr val="accent1">
              <a:shade val="15000"/>
            </a:schemeClr>
          </a:lnRef>
          <a:fillRef idx="1">
            <a:schemeClr val="accent1"/>
          </a:fillRef>
          <a:effectRef idx="0">
            <a:schemeClr val="accent1"/>
          </a:effectRef>
          <a:fontRef idx="minor"/>
        </p:style>
      </p:sp>
      <p:sp>
        <p:nvSpPr>
          <p:cNvPr id="867" name="Oval 5"/>
          <p:cNvSpPr/>
          <p:nvPr/>
        </p:nvSpPr>
        <p:spPr>
          <a:xfrm>
            <a:off x="3102480" y="3062160"/>
            <a:ext cx="2801160" cy="2801160"/>
          </a:xfrm>
          <a:prstGeom prst="ellipse">
            <a:avLst/>
          </a:prstGeom>
          <a:solidFill>
            <a:schemeClr val="accent1">
              <a:lumMod val="60000"/>
              <a:lumOff val="40000"/>
              <a:alpha val="37000"/>
            </a:schemeClr>
          </a:solidFill>
          <a:ln>
            <a:noFill/>
          </a:ln>
          <a:effectLst>
            <a:softEdge rad="774720"/>
          </a:effectLst>
        </p:spPr>
        <p:style>
          <a:lnRef idx="2">
            <a:schemeClr val="accent1">
              <a:shade val="15000"/>
            </a:schemeClr>
          </a:lnRef>
          <a:fillRef idx="1">
            <a:schemeClr val="accent1"/>
          </a:fillRef>
          <a:effectRef idx="0">
            <a:schemeClr val="accent1"/>
          </a:effectRef>
          <a:fontRef idx="minor"/>
        </p:style>
      </p:sp>
      <p:sp>
        <p:nvSpPr>
          <p:cNvPr id="868" name="Oval 29"/>
          <p:cNvSpPr/>
          <p:nvPr/>
        </p:nvSpPr>
        <p:spPr>
          <a:xfrm>
            <a:off x="-2274120" y="-725400"/>
            <a:ext cx="7594200" cy="7594200"/>
          </a:xfrm>
          <a:prstGeom prst="ellipse">
            <a:avLst/>
          </a:prstGeom>
          <a:solidFill>
            <a:schemeClr val="accent1">
              <a:lumMod val="75000"/>
              <a:alpha val="52000"/>
            </a:schemeClr>
          </a:solidFill>
          <a:ln>
            <a:noFill/>
          </a:ln>
          <a:effectLst>
            <a:softEdge rad="1270080"/>
          </a:effectLst>
        </p:spPr>
        <p:style>
          <a:lnRef idx="2">
            <a:schemeClr val="accent1">
              <a:shade val="15000"/>
            </a:schemeClr>
          </a:lnRef>
          <a:fillRef idx="1">
            <a:schemeClr val="accent1"/>
          </a:fillRef>
          <a:effectRef idx="0">
            <a:schemeClr val="accent1"/>
          </a:effectRef>
          <a:fontRef idx="minor"/>
        </p:style>
      </p:sp>
      <p:sp>
        <p:nvSpPr>
          <p:cNvPr id="869" name="Oval 39"/>
          <p:cNvSpPr/>
          <p:nvPr/>
        </p:nvSpPr>
        <p:spPr>
          <a:xfrm>
            <a:off x="3960000" y="13320"/>
            <a:ext cx="5696640" cy="5696640"/>
          </a:xfrm>
          <a:prstGeom prst="ellipse">
            <a:avLst/>
          </a:prstGeom>
          <a:solidFill>
            <a:schemeClr val="accent1">
              <a:lumMod val="75000"/>
              <a:alpha val="52000"/>
            </a:schemeClr>
          </a:solidFill>
          <a:ln>
            <a:noFill/>
          </a:ln>
          <a:effectLst>
            <a:softEdge rad="1270080"/>
          </a:effectLst>
        </p:spPr>
        <p:style>
          <a:lnRef idx="2">
            <a:schemeClr val="accent1">
              <a:shade val="15000"/>
            </a:schemeClr>
          </a:lnRef>
          <a:fillRef idx="1">
            <a:schemeClr val="accent1"/>
          </a:fillRef>
          <a:effectRef idx="0">
            <a:schemeClr val="accent1"/>
          </a:effectRef>
          <a:fontRef idx="minor"/>
        </p:style>
      </p:sp>
      <p:sp>
        <p:nvSpPr>
          <p:cNvPr id="870" name="Oval 38"/>
          <p:cNvSpPr/>
          <p:nvPr/>
        </p:nvSpPr>
        <p:spPr>
          <a:xfrm>
            <a:off x="6717960" y="579960"/>
            <a:ext cx="2640240" cy="2640240"/>
          </a:xfrm>
          <a:prstGeom prst="ellipse">
            <a:avLst/>
          </a:prstGeom>
          <a:solidFill>
            <a:schemeClr val="accent1">
              <a:lumMod val="60000"/>
              <a:lumOff val="40000"/>
              <a:alpha val="37000"/>
            </a:schemeClr>
          </a:solidFill>
          <a:ln>
            <a:noFill/>
          </a:ln>
          <a:effectLst>
            <a:softEdge rad="774720"/>
          </a:effectLst>
        </p:spPr>
        <p:style>
          <a:lnRef idx="2">
            <a:schemeClr val="accent1">
              <a:shade val="15000"/>
            </a:schemeClr>
          </a:lnRef>
          <a:fillRef idx="1">
            <a:schemeClr val="accent1"/>
          </a:fillRef>
          <a:effectRef idx="0">
            <a:schemeClr val="accent1"/>
          </a:effectRef>
          <a:fontRef idx="minor"/>
        </p:style>
      </p:sp>
      <p:pic>
        <p:nvPicPr>
          <p:cNvPr id="871" name="Picture 10" descr=""/>
          <p:cNvPicPr/>
          <p:nvPr/>
        </p:nvPicPr>
        <p:blipFill>
          <a:blip r:embed="rId1">
            <a:grayscl/>
            <a:extLst>
              <a:ext uri="{BEBA8EAE-BF5A-486C-A8C5-ECC9F3942E4B}">
                <a14:imgProps xmlns:a14="http://schemas.microsoft.com/office/drawing/2010/main">
                  <a14:imgLayer r:embed="rId2">
                    <a14:imgEffect>
                      <a14:brightnessContrast bright="20000"/>
                    </a14:imgEffect>
                  </a14:imgLayer>
                </a14:imgProps>
              </a:ext>
            </a:extLst>
          </a:blip>
          <a:stretch/>
        </p:blipFill>
        <p:spPr>
          <a:xfrm>
            <a:off x="282600" y="590760"/>
            <a:ext cx="5696640" cy="8343720"/>
          </a:xfrm>
          <a:prstGeom prst="rect">
            <a:avLst/>
          </a:prstGeom>
          <a:ln w="0">
            <a:noFill/>
          </a:ln>
        </p:spPr>
      </p:pic>
      <p:sp>
        <p:nvSpPr>
          <p:cNvPr id="872" name="Rectangle 15"/>
          <p:cNvSpPr/>
          <p:nvPr/>
        </p:nvSpPr>
        <p:spPr>
          <a:xfrm>
            <a:off x="597240" y="2860200"/>
            <a:ext cx="3563640" cy="3996000"/>
          </a:xfrm>
          <a:prstGeom prst="rect">
            <a:avLst/>
          </a:prstGeom>
          <a:gradFill rotWithShape="0">
            <a:gsLst>
              <a:gs pos="0">
                <a:srgbClr val="0d0d0d">
                  <a:alpha val="0"/>
                </a:srgbClr>
              </a:gs>
              <a:gs pos="100000">
                <a:srgbClr val="0d0d0d">
                  <a:alpha val="80000"/>
                </a:srgbClr>
              </a:gs>
            </a:gsLst>
            <a:lin ang="5400000"/>
          </a:gradFill>
          <a:ln>
            <a:noFill/>
          </a:ln>
        </p:spPr>
        <p:style>
          <a:lnRef idx="2">
            <a:schemeClr val="accent1">
              <a:shade val="15000"/>
            </a:schemeClr>
          </a:lnRef>
          <a:fillRef idx="1">
            <a:schemeClr val="accent1"/>
          </a:fillRef>
          <a:effectRef idx="0">
            <a:schemeClr val="accent1"/>
          </a:effectRef>
          <a:fontRef idx="minor"/>
        </p:style>
      </p:sp>
      <p:grpSp>
        <p:nvGrpSpPr>
          <p:cNvPr id="873" name="Group 21"/>
          <p:cNvGrpSpPr/>
          <p:nvPr/>
        </p:nvGrpSpPr>
        <p:grpSpPr>
          <a:xfrm>
            <a:off x="7910640" y="1414080"/>
            <a:ext cx="3944520" cy="763200"/>
            <a:chOff x="7910640" y="1414080"/>
            <a:chExt cx="3944520" cy="763200"/>
          </a:xfrm>
        </p:grpSpPr>
        <p:sp>
          <p:nvSpPr>
            <p:cNvPr id="874" name="Google Shape;22;p1"/>
            <p:cNvSpPr/>
            <p:nvPr/>
          </p:nvSpPr>
          <p:spPr>
            <a:xfrm>
              <a:off x="7910640" y="1814040"/>
              <a:ext cx="3944520" cy="363240"/>
            </a:xfrm>
            <a:prstGeom prst="rect">
              <a:avLst/>
            </a:prstGeom>
            <a:noFill/>
            <a:ln w="0">
              <a:noFill/>
            </a:ln>
          </p:spPr>
          <p:style>
            <a:lnRef idx="0"/>
            <a:fillRef idx="0"/>
            <a:effectRef idx="0"/>
            <a:fontRef idx="minor"/>
          </p:style>
          <p:txBody>
            <a:bodyPr lIns="90000" rIns="90000" tIns="45000" bIns="45000" anchor="t">
              <a:spAutoFit/>
            </a:bodyPr>
            <a:p>
              <a:pPr>
                <a:lnSpc>
                  <a:spcPct val="150000"/>
                </a:lnSpc>
                <a:buNone/>
                <a:tabLst>
                  <a:tab algn="l" pos="0"/>
                </a:tabLst>
              </a:pPr>
              <a:r>
                <a:rPr b="0" lang="en-ID" sz="1200" spc="-1" strike="noStrike">
                  <a:solidFill>
                    <a:srgbClr val="bfbfbf"/>
                  </a:solidFill>
                  <a:latin typeface="Manrope"/>
                  <a:ea typeface="Arial"/>
                </a:rPr>
                <a:t>Frontendentwicklung</a:t>
              </a:r>
              <a:endParaRPr b="0" lang="de-DE" sz="1200" spc="-1" strike="noStrike">
                <a:latin typeface="Arial"/>
              </a:endParaRPr>
            </a:p>
          </p:txBody>
        </p:sp>
        <p:sp>
          <p:nvSpPr>
            <p:cNvPr id="875" name="TextBox 20"/>
            <p:cNvSpPr/>
            <p:nvPr/>
          </p:nvSpPr>
          <p:spPr>
            <a:xfrm>
              <a:off x="7910640" y="1414080"/>
              <a:ext cx="3944520" cy="3945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2000" spc="-1" strike="noStrike">
                  <a:solidFill>
                    <a:srgbClr val="ffffff"/>
                  </a:solidFill>
                  <a:latin typeface="Manrope SemiBold"/>
                  <a:ea typeface="DejaVu Sans"/>
                </a:rPr>
                <a:t>Next.js + Tailwind CSS</a:t>
              </a:r>
              <a:endParaRPr b="0" lang="de-DE" sz="2000" spc="-1" strike="noStrike">
                <a:latin typeface="Arial"/>
              </a:endParaRPr>
            </a:p>
          </p:txBody>
        </p:sp>
      </p:grpSp>
      <p:grpSp>
        <p:nvGrpSpPr>
          <p:cNvPr id="876" name="Group 22"/>
          <p:cNvGrpSpPr/>
          <p:nvPr/>
        </p:nvGrpSpPr>
        <p:grpSpPr>
          <a:xfrm>
            <a:off x="7910640" y="5310360"/>
            <a:ext cx="3944520" cy="763200"/>
            <a:chOff x="7910640" y="5310360"/>
            <a:chExt cx="3944520" cy="763200"/>
          </a:xfrm>
        </p:grpSpPr>
        <p:sp>
          <p:nvSpPr>
            <p:cNvPr id="877" name="Google Shape;22;p1"/>
            <p:cNvSpPr/>
            <p:nvPr/>
          </p:nvSpPr>
          <p:spPr>
            <a:xfrm>
              <a:off x="7910640" y="5710320"/>
              <a:ext cx="3944520" cy="363240"/>
            </a:xfrm>
            <a:prstGeom prst="rect">
              <a:avLst/>
            </a:prstGeom>
            <a:noFill/>
            <a:ln w="0">
              <a:noFill/>
            </a:ln>
          </p:spPr>
          <p:style>
            <a:lnRef idx="0"/>
            <a:fillRef idx="0"/>
            <a:effectRef idx="0"/>
            <a:fontRef idx="minor"/>
          </p:style>
          <p:txBody>
            <a:bodyPr lIns="90000" rIns="90000" tIns="45000" bIns="45000" anchor="t">
              <a:spAutoFit/>
            </a:bodyPr>
            <a:p>
              <a:pPr>
                <a:lnSpc>
                  <a:spcPct val="150000"/>
                </a:lnSpc>
                <a:buNone/>
                <a:tabLst>
                  <a:tab algn="l" pos="0"/>
                </a:tabLst>
              </a:pPr>
              <a:r>
                <a:rPr b="0" lang="de-DE" sz="1200" spc="-1" strike="noStrike">
                  <a:solidFill>
                    <a:srgbClr val="bfbfbf"/>
                  </a:solidFill>
                  <a:latin typeface="Manrope"/>
                  <a:ea typeface="Arial"/>
                </a:rPr>
                <a:t>Codevalidierung</a:t>
              </a:r>
              <a:r>
                <a:rPr b="0" lang="en-ID" sz="1200" spc="-1" strike="noStrike">
                  <a:solidFill>
                    <a:srgbClr val="bfbfbf"/>
                  </a:solidFill>
                  <a:latin typeface="Manrope"/>
                  <a:ea typeface="Arial"/>
                </a:rPr>
                <a:t> &amp; Error handling</a:t>
              </a:r>
              <a:endParaRPr b="0" lang="de-DE" sz="1200" spc="-1" strike="noStrike">
                <a:latin typeface="Arial"/>
              </a:endParaRPr>
            </a:p>
          </p:txBody>
        </p:sp>
        <p:sp>
          <p:nvSpPr>
            <p:cNvPr id="878" name="TextBox 24"/>
            <p:cNvSpPr/>
            <p:nvPr/>
          </p:nvSpPr>
          <p:spPr>
            <a:xfrm>
              <a:off x="7910640" y="5310360"/>
              <a:ext cx="3944520" cy="3945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2000" spc="-1" strike="noStrike">
                  <a:solidFill>
                    <a:srgbClr val="ffffff"/>
                  </a:solidFill>
                  <a:latin typeface="Manrope SemiBold"/>
                  <a:ea typeface="DejaVu Sans"/>
                </a:rPr>
                <a:t>CoPilot &amp; ChatGPT</a:t>
              </a:r>
              <a:endParaRPr b="0" lang="de-DE" sz="2000" spc="-1" strike="noStrike">
                <a:latin typeface="Arial"/>
              </a:endParaRPr>
            </a:p>
          </p:txBody>
        </p:sp>
      </p:grpSp>
      <p:grpSp>
        <p:nvGrpSpPr>
          <p:cNvPr id="879" name="Group 25"/>
          <p:cNvGrpSpPr/>
          <p:nvPr/>
        </p:nvGrpSpPr>
        <p:grpSpPr>
          <a:xfrm>
            <a:off x="7910640" y="2948040"/>
            <a:ext cx="3944520" cy="763560"/>
            <a:chOff x="7910640" y="2948040"/>
            <a:chExt cx="3944520" cy="763560"/>
          </a:xfrm>
        </p:grpSpPr>
        <p:sp>
          <p:nvSpPr>
            <p:cNvPr id="880" name="Google Shape;22;p1"/>
            <p:cNvSpPr/>
            <p:nvPr/>
          </p:nvSpPr>
          <p:spPr>
            <a:xfrm>
              <a:off x="7910640" y="3348360"/>
              <a:ext cx="3944520" cy="363240"/>
            </a:xfrm>
            <a:prstGeom prst="rect">
              <a:avLst/>
            </a:prstGeom>
            <a:noFill/>
            <a:ln w="0">
              <a:noFill/>
            </a:ln>
          </p:spPr>
          <p:style>
            <a:lnRef idx="0"/>
            <a:fillRef idx="0"/>
            <a:effectRef idx="0"/>
            <a:fontRef idx="minor"/>
          </p:style>
          <p:txBody>
            <a:bodyPr lIns="90000" rIns="90000" tIns="45000" bIns="45000" anchor="t">
              <a:spAutoFit/>
            </a:bodyPr>
            <a:p>
              <a:pPr>
                <a:lnSpc>
                  <a:spcPct val="150000"/>
                </a:lnSpc>
                <a:buNone/>
                <a:tabLst>
                  <a:tab algn="l" pos="0"/>
                </a:tabLst>
              </a:pPr>
              <a:r>
                <a:rPr b="0" lang="en-ID" sz="1200" spc="-1" strike="noStrike">
                  <a:solidFill>
                    <a:srgbClr val="bfbfbf"/>
                  </a:solidFill>
                  <a:latin typeface="Manrope"/>
                  <a:ea typeface="Arial"/>
                </a:rPr>
                <a:t>Versionsmanagement </a:t>
              </a:r>
              <a:endParaRPr b="0" lang="de-DE" sz="1200" spc="-1" strike="noStrike">
                <a:latin typeface="Arial"/>
              </a:endParaRPr>
            </a:p>
          </p:txBody>
        </p:sp>
        <p:sp>
          <p:nvSpPr>
            <p:cNvPr id="881" name="TextBox 27"/>
            <p:cNvSpPr/>
            <p:nvPr/>
          </p:nvSpPr>
          <p:spPr>
            <a:xfrm>
              <a:off x="7910640" y="2948040"/>
              <a:ext cx="3944520" cy="3945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2000" spc="-1" strike="noStrike">
                  <a:solidFill>
                    <a:srgbClr val="ffffff"/>
                  </a:solidFill>
                  <a:latin typeface="Manrope SemiBold"/>
                  <a:ea typeface="DejaVu Sans"/>
                </a:rPr>
                <a:t>GitHub</a:t>
              </a:r>
              <a:endParaRPr b="0" lang="de-DE" sz="2000" spc="-1" strike="noStrike">
                <a:latin typeface="Arial"/>
              </a:endParaRPr>
            </a:p>
          </p:txBody>
        </p:sp>
      </p:grpSp>
      <p:sp>
        <p:nvSpPr>
          <p:cNvPr id="882" name="Straight Connector 28"/>
          <p:cNvSpPr/>
          <p:nvPr/>
        </p:nvSpPr>
        <p:spPr>
          <a:xfrm>
            <a:off x="6634440" y="4703040"/>
            <a:ext cx="5222520" cy="360"/>
          </a:xfrm>
          <a:prstGeom prst="line">
            <a:avLst/>
          </a:prstGeom>
          <a:ln>
            <a:solidFill>
              <a:srgbClr val="332fd0"/>
            </a:solidFill>
          </a:ln>
        </p:spPr>
        <p:style>
          <a:lnRef idx="1">
            <a:schemeClr val="accent1"/>
          </a:lnRef>
          <a:fillRef idx="0">
            <a:schemeClr val="accent1"/>
          </a:fillRef>
          <a:effectRef idx="0">
            <a:schemeClr val="accent1"/>
          </a:effectRef>
          <a:fontRef idx="minor"/>
        </p:style>
      </p:sp>
      <p:sp>
        <p:nvSpPr>
          <p:cNvPr id="883" name="Straight Connector 30"/>
          <p:cNvSpPr/>
          <p:nvPr/>
        </p:nvSpPr>
        <p:spPr>
          <a:xfrm>
            <a:off x="6634440" y="2427840"/>
            <a:ext cx="5222520" cy="360"/>
          </a:xfrm>
          <a:prstGeom prst="line">
            <a:avLst/>
          </a:prstGeom>
          <a:ln>
            <a:solidFill>
              <a:srgbClr val="332fd0"/>
            </a:solidFill>
          </a:ln>
        </p:spPr>
        <p:style>
          <a:lnRef idx="1">
            <a:schemeClr val="accent1"/>
          </a:lnRef>
          <a:fillRef idx="0">
            <a:schemeClr val="accent1"/>
          </a:fillRef>
          <a:effectRef idx="0">
            <a:schemeClr val="accent1"/>
          </a:effectRef>
          <a:fontRef idx="minor"/>
        </p:style>
      </p:sp>
      <p:pic>
        <p:nvPicPr>
          <p:cNvPr id="884" name="" descr=""/>
          <p:cNvPicPr/>
          <p:nvPr/>
        </p:nvPicPr>
        <p:blipFill>
          <a:blip r:embed="rId3"/>
          <a:stretch/>
        </p:blipFill>
        <p:spPr>
          <a:xfrm>
            <a:off x="6552000" y="360000"/>
            <a:ext cx="960840" cy="960840"/>
          </a:xfrm>
          <a:prstGeom prst="rect">
            <a:avLst/>
          </a:prstGeom>
          <a:ln w="0">
            <a:noFill/>
          </a:ln>
        </p:spPr>
      </p:pic>
      <p:pic>
        <p:nvPicPr>
          <p:cNvPr id="885" name="" descr=""/>
          <p:cNvPicPr/>
          <p:nvPr/>
        </p:nvPicPr>
        <p:blipFill>
          <a:blip r:embed="rId4"/>
          <a:stretch/>
        </p:blipFill>
        <p:spPr>
          <a:xfrm>
            <a:off x="6553440" y="1440000"/>
            <a:ext cx="960840" cy="960840"/>
          </a:xfrm>
          <a:prstGeom prst="rect">
            <a:avLst/>
          </a:prstGeom>
          <a:ln w="0">
            <a:noFill/>
          </a:ln>
        </p:spPr>
      </p:pic>
      <p:pic>
        <p:nvPicPr>
          <p:cNvPr id="886" name="" descr=""/>
          <p:cNvPicPr/>
          <p:nvPr/>
        </p:nvPicPr>
        <p:blipFill>
          <a:blip r:embed="rId5"/>
          <a:stretch/>
        </p:blipFill>
        <p:spPr>
          <a:xfrm>
            <a:off x="6778440" y="5919480"/>
            <a:ext cx="781200" cy="781200"/>
          </a:xfrm>
          <a:prstGeom prst="rect">
            <a:avLst/>
          </a:prstGeom>
          <a:ln w="0">
            <a:noFill/>
          </a:ln>
        </p:spPr>
      </p:pic>
      <p:grpSp>
        <p:nvGrpSpPr>
          <p:cNvPr id="887" name="Group 10"/>
          <p:cNvGrpSpPr/>
          <p:nvPr/>
        </p:nvGrpSpPr>
        <p:grpSpPr>
          <a:xfrm>
            <a:off x="473040" y="1431000"/>
            <a:ext cx="5362200" cy="3058560"/>
            <a:chOff x="473040" y="1431000"/>
            <a:chExt cx="5362200" cy="3058560"/>
          </a:xfrm>
        </p:grpSpPr>
        <p:sp>
          <p:nvSpPr>
            <p:cNvPr id="888" name="Rectangle: Rounded Corners 1"/>
            <p:cNvSpPr/>
            <p:nvPr/>
          </p:nvSpPr>
          <p:spPr>
            <a:xfrm>
              <a:off x="473040" y="1431000"/>
              <a:ext cx="5362200" cy="3058560"/>
            </a:xfrm>
            <a:prstGeom prst="roundRect">
              <a:avLst>
                <a:gd name="adj" fmla="val 8082"/>
              </a:avLst>
            </a:prstGeom>
            <a:solidFill>
              <a:schemeClr val="accent1">
                <a:alpha val="24000"/>
              </a:schemeClr>
            </a:solidFill>
            <a:ln>
              <a:solidFill>
                <a:srgbClr val="26239c"/>
              </a:solidFill>
            </a:ln>
          </p:spPr>
          <p:style>
            <a:lnRef idx="2">
              <a:schemeClr val="accent1">
                <a:shade val="15000"/>
              </a:schemeClr>
            </a:lnRef>
            <a:fillRef idx="1">
              <a:schemeClr val="accent1"/>
            </a:fillRef>
            <a:effectRef idx="0">
              <a:schemeClr val="accent1"/>
            </a:effectRef>
            <a:fontRef idx="minor"/>
          </p:style>
        </p:sp>
        <p:sp>
          <p:nvSpPr>
            <p:cNvPr id="889" name="TextBox 2"/>
            <p:cNvSpPr/>
            <p:nvPr/>
          </p:nvSpPr>
          <p:spPr>
            <a:xfrm>
              <a:off x="902880" y="1668600"/>
              <a:ext cx="4704120" cy="17355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5400" spc="-1" strike="noStrike">
                  <a:solidFill>
                    <a:srgbClr val="ffffff"/>
                  </a:solidFill>
                  <a:latin typeface="Manrope SemiBold"/>
                  <a:ea typeface="DejaVu Sans"/>
                </a:rPr>
                <a:t>Technologien &amp; Tools</a:t>
              </a:r>
              <a:endParaRPr b="0" lang="de-DE" sz="5400" spc="-1" strike="noStrike">
                <a:latin typeface="Arial"/>
              </a:endParaRPr>
            </a:p>
          </p:txBody>
        </p:sp>
      </p:grpSp>
      <p:pic>
        <p:nvPicPr>
          <p:cNvPr id="890" name="" descr=""/>
          <p:cNvPicPr/>
          <p:nvPr/>
        </p:nvPicPr>
        <p:blipFill>
          <a:blip r:embed="rId6"/>
          <a:stretch/>
        </p:blipFill>
        <p:spPr>
          <a:xfrm>
            <a:off x="10980360" y="278640"/>
            <a:ext cx="981000" cy="981000"/>
          </a:xfrm>
          <a:prstGeom prst="rect">
            <a:avLst/>
          </a:prstGeom>
          <a:ln w="0">
            <a:noFill/>
          </a:ln>
        </p:spPr>
      </p:pic>
      <p:pic>
        <p:nvPicPr>
          <p:cNvPr id="891" name="" descr=""/>
          <p:cNvPicPr/>
          <p:nvPr/>
        </p:nvPicPr>
        <p:blipFill>
          <a:blip r:embed="rId7"/>
          <a:stretch/>
        </p:blipFill>
        <p:spPr>
          <a:xfrm>
            <a:off x="1980000" y="3780000"/>
            <a:ext cx="2879640" cy="2879640"/>
          </a:xfrm>
          <a:prstGeom prst="rect">
            <a:avLst/>
          </a:prstGeom>
          <a:ln w="0">
            <a:noFill/>
          </a:ln>
        </p:spPr>
      </p:pic>
      <p:pic>
        <p:nvPicPr>
          <p:cNvPr id="892" name="" descr=""/>
          <p:cNvPicPr/>
          <p:nvPr/>
        </p:nvPicPr>
        <p:blipFill>
          <a:blip r:embed="rId8"/>
          <a:stretch/>
        </p:blipFill>
        <p:spPr>
          <a:xfrm>
            <a:off x="6713280" y="4860000"/>
            <a:ext cx="899640" cy="899640"/>
          </a:xfrm>
          <a:prstGeom prst="rect">
            <a:avLst/>
          </a:prstGeom>
          <a:ln w="0">
            <a:noFill/>
          </a:ln>
        </p:spPr>
      </p:pic>
      <p:pic>
        <p:nvPicPr>
          <p:cNvPr id="893" name="" descr=""/>
          <p:cNvPicPr/>
          <p:nvPr/>
        </p:nvPicPr>
        <p:blipFill>
          <a:blip r:embed="rId9"/>
          <a:stretch/>
        </p:blipFill>
        <p:spPr>
          <a:xfrm>
            <a:off x="6480000" y="2916000"/>
            <a:ext cx="1259640" cy="1259640"/>
          </a:xfrm>
          <a:prstGeom prst="rect">
            <a:avLst/>
          </a:prstGeom>
          <a:ln w="0">
            <a:noFill/>
          </a:ln>
        </p:spPr>
      </p:pic>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MasterSp="0">
  <p:cSld>
    <p:spTree>
      <p:nvGrpSpPr>
        <p:cNvPr id="1" name=""/>
        <p:cNvGrpSpPr/>
        <p:nvPr/>
      </p:nvGrpSpPr>
      <p:grpSpPr>
        <a:xfrm>
          <a:off x="0" y="0"/>
          <a:ext cx="0" cy="0"/>
          <a:chOff x="0" y="0"/>
          <a:chExt cx="0" cy="0"/>
        </a:xfrm>
      </p:grpSpPr>
      <p:sp>
        <p:nvSpPr>
          <p:cNvPr id="894" name="Oval 1"/>
          <p:cNvSpPr/>
          <p:nvPr/>
        </p:nvSpPr>
        <p:spPr>
          <a:xfrm>
            <a:off x="3292920" y="-377280"/>
            <a:ext cx="7396920" cy="7396920"/>
          </a:xfrm>
          <a:prstGeom prst="ellipse">
            <a:avLst/>
          </a:prstGeom>
          <a:solidFill>
            <a:schemeClr val="accent1">
              <a:lumMod val="75000"/>
              <a:alpha val="52000"/>
            </a:schemeClr>
          </a:solidFill>
          <a:ln>
            <a:noFill/>
          </a:ln>
          <a:effectLst>
            <a:softEdge rad="1270080"/>
          </a:effectLst>
        </p:spPr>
        <p:style>
          <a:lnRef idx="2">
            <a:schemeClr val="accent1">
              <a:shade val="15000"/>
            </a:schemeClr>
          </a:lnRef>
          <a:fillRef idx="1">
            <a:schemeClr val="accent1"/>
          </a:fillRef>
          <a:effectRef idx="0">
            <a:schemeClr val="accent1"/>
          </a:effectRef>
          <a:fontRef idx="minor"/>
        </p:style>
      </p:sp>
      <p:sp>
        <p:nvSpPr>
          <p:cNvPr id="895" name="Oval 5"/>
          <p:cNvSpPr/>
          <p:nvPr/>
        </p:nvSpPr>
        <p:spPr>
          <a:xfrm>
            <a:off x="3102480" y="3062160"/>
            <a:ext cx="2801160" cy="2801160"/>
          </a:xfrm>
          <a:prstGeom prst="ellipse">
            <a:avLst/>
          </a:prstGeom>
          <a:solidFill>
            <a:schemeClr val="accent1">
              <a:lumMod val="60000"/>
              <a:lumOff val="40000"/>
              <a:alpha val="37000"/>
            </a:schemeClr>
          </a:solidFill>
          <a:ln>
            <a:noFill/>
          </a:ln>
          <a:effectLst>
            <a:softEdge rad="774720"/>
          </a:effectLst>
        </p:spPr>
        <p:style>
          <a:lnRef idx="2">
            <a:schemeClr val="accent1">
              <a:shade val="15000"/>
            </a:schemeClr>
          </a:lnRef>
          <a:fillRef idx="1">
            <a:schemeClr val="accent1"/>
          </a:fillRef>
          <a:effectRef idx="0">
            <a:schemeClr val="accent1"/>
          </a:effectRef>
          <a:fontRef idx="minor"/>
        </p:style>
      </p:sp>
      <p:sp>
        <p:nvSpPr>
          <p:cNvPr id="896" name="Oval 29"/>
          <p:cNvSpPr/>
          <p:nvPr/>
        </p:nvSpPr>
        <p:spPr>
          <a:xfrm>
            <a:off x="-2274120" y="-725400"/>
            <a:ext cx="7594200" cy="7594200"/>
          </a:xfrm>
          <a:prstGeom prst="ellipse">
            <a:avLst/>
          </a:prstGeom>
          <a:solidFill>
            <a:schemeClr val="accent1">
              <a:lumMod val="75000"/>
              <a:alpha val="52000"/>
            </a:schemeClr>
          </a:solidFill>
          <a:ln>
            <a:noFill/>
          </a:ln>
          <a:effectLst>
            <a:softEdge rad="1270080"/>
          </a:effectLst>
        </p:spPr>
        <p:style>
          <a:lnRef idx="2">
            <a:schemeClr val="accent1">
              <a:shade val="15000"/>
            </a:schemeClr>
          </a:lnRef>
          <a:fillRef idx="1">
            <a:schemeClr val="accent1"/>
          </a:fillRef>
          <a:effectRef idx="0">
            <a:schemeClr val="accent1"/>
          </a:effectRef>
          <a:fontRef idx="minor"/>
        </p:style>
      </p:sp>
      <p:sp>
        <p:nvSpPr>
          <p:cNvPr id="897" name="Oval 39"/>
          <p:cNvSpPr/>
          <p:nvPr/>
        </p:nvSpPr>
        <p:spPr>
          <a:xfrm>
            <a:off x="3898080" y="60480"/>
            <a:ext cx="5696640" cy="5696640"/>
          </a:xfrm>
          <a:prstGeom prst="ellipse">
            <a:avLst/>
          </a:prstGeom>
          <a:solidFill>
            <a:schemeClr val="accent1">
              <a:lumMod val="75000"/>
              <a:alpha val="52000"/>
            </a:schemeClr>
          </a:solidFill>
          <a:ln>
            <a:noFill/>
          </a:ln>
          <a:effectLst>
            <a:softEdge rad="1270080"/>
          </a:effectLst>
        </p:spPr>
        <p:style>
          <a:lnRef idx="2">
            <a:schemeClr val="accent1">
              <a:shade val="15000"/>
            </a:schemeClr>
          </a:lnRef>
          <a:fillRef idx="1">
            <a:schemeClr val="accent1"/>
          </a:fillRef>
          <a:effectRef idx="0">
            <a:schemeClr val="accent1"/>
          </a:effectRef>
          <a:fontRef idx="minor"/>
        </p:style>
      </p:sp>
      <p:sp>
        <p:nvSpPr>
          <p:cNvPr id="898" name="Oval 38"/>
          <p:cNvSpPr/>
          <p:nvPr/>
        </p:nvSpPr>
        <p:spPr>
          <a:xfrm>
            <a:off x="6717960" y="579960"/>
            <a:ext cx="2640240" cy="2640240"/>
          </a:xfrm>
          <a:prstGeom prst="ellipse">
            <a:avLst/>
          </a:prstGeom>
          <a:solidFill>
            <a:schemeClr val="accent1">
              <a:lumMod val="60000"/>
              <a:lumOff val="40000"/>
              <a:alpha val="37000"/>
            </a:schemeClr>
          </a:solidFill>
          <a:ln>
            <a:noFill/>
          </a:ln>
          <a:effectLst>
            <a:softEdge rad="774720"/>
          </a:effectLst>
        </p:spPr>
        <p:style>
          <a:lnRef idx="2">
            <a:schemeClr val="accent1">
              <a:shade val="15000"/>
            </a:schemeClr>
          </a:lnRef>
          <a:fillRef idx="1">
            <a:schemeClr val="accent1"/>
          </a:fillRef>
          <a:effectRef idx="0">
            <a:schemeClr val="accent1"/>
          </a:effectRef>
          <a:fontRef idx="minor"/>
        </p:style>
      </p:sp>
      <p:pic>
        <p:nvPicPr>
          <p:cNvPr id="899" name="Picture 10" descr=""/>
          <p:cNvPicPr/>
          <p:nvPr/>
        </p:nvPicPr>
        <p:blipFill>
          <a:blip r:embed="rId1">
            <a:grayscl/>
            <a:extLst>
              <a:ext uri="{BEBA8EAE-BF5A-486C-A8C5-ECC9F3942E4B}">
                <a14:imgProps xmlns:a14="http://schemas.microsoft.com/office/drawing/2010/main">
                  <a14:imgLayer r:embed="rId2">
                    <a14:imgEffect>
                      <a14:brightnessContrast bright="20000"/>
                    </a14:imgEffect>
                  </a14:imgLayer>
                </a14:imgProps>
              </a:ext>
            </a:extLst>
          </a:blip>
          <a:stretch/>
        </p:blipFill>
        <p:spPr>
          <a:xfrm>
            <a:off x="282600" y="590760"/>
            <a:ext cx="5696640" cy="8343720"/>
          </a:xfrm>
          <a:prstGeom prst="rect">
            <a:avLst/>
          </a:prstGeom>
          <a:ln w="0">
            <a:noFill/>
          </a:ln>
        </p:spPr>
      </p:pic>
      <p:sp>
        <p:nvSpPr>
          <p:cNvPr id="900" name="Rectangle 15"/>
          <p:cNvSpPr/>
          <p:nvPr/>
        </p:nvSpPr>
        <p:spPr>
          <a:xfrm>
            <a:off x="597240" y="2860200"/>
            <a:ext cx="3563640" cy="3996000"/>
          </a:xfrm>
          <a:prstGeom prst="rect">
            <a:avLst/>
          </a:prstGeom>
          <a:gradFill rotWithShape="0">
            <a:gsLst>
              <a:gs pos="0">
                <a:srgbClr val="0d0d0d">
                  <a:alpha val="0"/>
                </a:srgbClr>
              </a:gs>
              <a:gs pos="100000">
                <a:srgbClr val="0d0d0d">
                  <a:alpha val="80000"/>
                </a:srgbClr>
              </a:gs>
            </a:gsLst>
            <a:lin ang="5400000"/>
          </a:gradFill>
          <a:ln>
            <a:noFill/>
          </a:ln>
        </p:spPr>
        <p:style>
          <a:lnRef idx="2">
            <a:schemeClr val="accent1">
              <a:shade val="15000"/>
            </a:schemeClr>
          </a:lnRef>
          <a:fillRef idx="1">
            <a:schemeClr val="accent1"/>
          </a:fillRef>
          <a:effectRef idx="0">
            <a:schemeClr val="accent1"/>
          </a:effectRef>
          <a:fontRef idx="minor"/>
        </p:style>
      </p:sp>
      <p:grpSp>
        <p:nvGrpSpPr>
          <p:cNvPr id="901" name="Group 21"/>
          <p:cNvGrpSpPr/>
          <p:nvPr/>
        </p:nvGrpSpPr>
        <p:grpSpPr>
          <a:xfrm>
            <a:off x="7910640" y="730080"/>
            <a:ext cx="3944520" cy="763200"/>
            <a:chOff x="7910640" y="730080"/>
            <a:chExt cx="3944520" cy="763200"/>
          </a:xfrm>
        </p:grpSpPr>
        <p:sp>
          <p:nvSpPr>
            <p:cNvPr id="902" name="Google Shape;22;p1"/>
            <p:cNvSpPr/>
            <p:nvPr/>
          </p:nvSpPr>
          <p:spPr>
            <a:xfrm>
              <a:off x="7910640" y="1130040"/>
              <a:ext cx="3944520" cy="363240"/>
            </a:xfrm>
            <a:prstGeom prst="rect">
              <a:avLst/>
            </a:prstGeom>
            <a:noFill/>
            <a:ln w="0">
              <a:noFill/>
            </a:ln>
          </p:spPr>
          <p:style>
            <a:lnRef idx="0"/>
            <a:fillRef idx="0"/>
            <a:effectRef idx="0"/>
            <a:fontRef idx="minor"/>
          </p:style>
          <p:txBody>
            <a:bodyPr lIns="90000" rIns="90000" tIns="45000" bIns="45000" anchor="t">
              <a:spAutoFit/>
            </a:bodyPr>
            <a:p>
              <a:pPr>
                <a:lnSpc>
                  <a:spcPct val="150000"/>
                </a:lnSpc>
                <a:buNone/>
                <a:tabLst>
                  <a:tab algn="l" pos="0"/>
                </a:tabLst>
              </a:pPr>
              <a:r>
                <a:rPr b="0" lang="en-ID" sz="1200" spc="-1" strike="noStrike">
                  <a:solidFill>
                    <a:srgbClr val="bfbfbf"/>
                  </a:solidFill>
                  <a:latin typeface="Manrope"/>
                  <a:ea typeface="Arial"/>
                </a:rPr>
                <a:t>Datenhaltung &amp; Struktur</a:t>
              </a:r>
              <a:endParaRPr b="0" lang="de-DE" sz="1200" spc="-1" strike="noStrike">
                <a:latin typeface="Arial"/>
              </a:endParaRPr>
            </a:p>
          </p:txBody>
        </p:sp>
        <p:sp>
          <p:nvSpPr>
            <p:cNvPr id="903" name="TextBox 20"/>
            <p:cNvSpPr/>
            <p:nvPr/>
          </p:nvSpPr>
          <p:spPr>
            <a:xfrm>
              <a:off x="7910640" y="730080"/>
              <a:ext cx="3944520" cy="3945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2000" spc="-1" strike="noStrike">
                  <a:solidFill>
                    <a:srgbClr val="ffffff"/>
                  </a:solidFill>
                  <a:latin typeface="Manrope SemiBold"/>
                  <a:ea typeface="DejaVu Sans"/>
                </a:rPr>
                <a:t>Mongo DB</a:t>
              </a:r>
              <a:endParaRPr b="0" lang="de-DE" sz="2000" spc="-1" strike="noStrike">
                <a:latin typeface="Arial"/>
              </a:endParaRPr>
            </a:p>
          </p:txBody>
        </p:sp>
      </p:grpSp>
      <p:grpSp>
        <p:nvGrpSpPr>
          <p:cNvPr id="904" name="Group 22"/>
          <p:cNvGrpSpPr/>
          <p:nvPr/>
        </p:nvGrpSpPr>
        <p:grpSpPr>
          <a:xfrm>
            <a:off x="7910640" y="5166360"/>
            <a:ext cx="3944520" cy="763200"/>
            <a:chOff x="7910640" y="5166360"/>
            <a:chExt cx="3944520" cy="763200"/>
          </a:xfrm>
        </p:grpSpPr>
        <p:sp>
          <p:nvSpPr>
            <p:cNvPr id="905" name="Google Shape;22;p1"/>
            <p:cNvSpPr/>
            <p:nvPr/>
          </p:nvSpPr>
          <p:spPr>
            <a:xfrm>
              <a:off x="7910640" y="5566320"/>
              <a:ext cx="3944520" cy="363240"/>
            </a:xfrm>
            <a:prstGeom prst="rect">
              <a:avLst/>
            </a:prstGeom>
            <a:noFill/>
            <a:ln w="0">
              <a:noFill/>
            </a:ln>
          </p:spPr>
          <p:style>
            <a:lnRef idx="0"/>
            <a:fillRef idx="0"/>
            <a:effectRef idx="0"/>
            <a:fontRef idx="minor"/>
          </p:style>
          <p:txBody>
            <a:bodyPr lIns="90000" rIns="90000" tIns="45000" bIns="45000" anchor="t">
              <a:spAutoFit/>
            </a:bodyPr>
            <a:p>
              <a:pPr>
                <a:lnSpc>
                  <a:spcPct val="150000"/>
                </a:lnSpc>
                <a:buNone/>
                <a:tabLst>
                  <a:tab algn="l" pos="0"/>
                </a:tabLst>
              </a:pPr>
              <a:r>
                <a:rPr b="0" lang="de-DE" sz="1200" spc="-1" strike="noStrike">
                  <a:solidFill>
                    <a:srgbClr val="bfbfbf"/>
                  </a:solidFill>
                  <a:latin typeface="Manrope"/>
                  <a:ea typeface="Arial"/>
                </a:rPr>
                <a:t>Lorem ipsum</a:t>
              </a:r>
              <a:endParaRPr b="0" lang="de-DE" sz="1200" spc="-1" strike="noStrike">
                <a:latin typeface="Arial"/>
              </a:endParaRPr>
            </a:p>
          </p:txBody>
        </p:sp>
        <p:sp>
          <p:nvSpPr>
            <p:cNvPr id="906" name="TextBox 24"/>
            <p:cNvSpPr/>
            <p:nvPr/>
          </p:nvSpPr>
          <p:spPr>
            <a:xfrm>
              <a:off x="7910640" y="5166360"/>
              <a:ext cx="3944520" cy="3945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2000" spc="-1" strike="noStrike">
                  <a:solidFill>
                    <a:srgbClr val="ffffff"/>
                  </a:solidFill>
                  <a:latin typeface="Manrope SemiBold"/>
                  <a:ea typeface="DejaVu Sans"/>
                </a:rPr>
                <a:t>weitere</a:t>
              </a:r>
              <a:endParaRPr b="0" lang="de-DE" sz="2000" spc="-1" strike="noStrike">
                <a:latin typeface="Arial"/>
              </a:endParaRPr>
            </a:p>
          </p:txBody>
        </p:sp>
      </p:grpSp>
      <p:grpSp>
        <p:nvGrpSpPr>
          <p:cNvPr id="907" name="Group 25"/>
          <p:cNvGrpSpPr/>
          <p:nvPr/>
        </p:nvGrpSpPr>
        <p:grpSpPr>
          <a:xfrm>
            <a:off x="7910640" y="2948040"/>
            <a:ext cx="3944520" cy="1037160"/>
            <a:chOff x="7910640" y="2948040"/>
            <a:chExt cx="3944520" cy="1037160"/>
          </a:xfrm>
        </p:grpSpPr>
        <p:sp>
          <p:nvSpPr>
            <p:cNvPr id="908" name="Google Shape;22;p1"/>
            <p:cNvSpPr/>
            <p:nvPr/>
          </p:nvSpPr>
          <p:spPr>
            <a:xfrm>
              <a:off x="7910640" y="3348360"/>
              <a:ext cx="3944520" cy="636840"/>
            </a:xfrm>
            <a:prstGeom prst="rect">
              <a:avLst/>
            </a:prstGeom>
            <a:noFill/>
            <a:ln w="0">
              <a:noFill/>
            </a:ln>
          </p:spPr>
          <p:style>
            <a:lnRef idx="0"/>
            <a:fillRef idx="0"/>
            <a:effectRef idx="0"/>
            <a:fontRef idx="minor"/>
          </p:style>
          <p:txBody>
            <a:bodyPr lIns="90000" rIns="90000" tIns="45000" bIns="45000" anchor="t">
              <a:spAutoFit/>
            </a:bodyPr>
            <a:p>
              <a:pPr>
                <a:lnSpc>
                  <a:spcPct val="150000"/>
                </a:lnSpc>
                <a:buNone/>
                <a:tabLst>
                  <a:tab algn="l" pos="0"/>
                </a:tabLst>
              </a:pPr>
              <a:r>
                <a:rPr b="0" lang="en-ID" sz="1200" spc="-1" strike="noStrike">
                  <a:solidFill>
                    <a:srgbClr val="bfbfbf"/>
                  </a:solidFill>
                  <a:latin typeface="Manrope"/>
                  <a:ea typeface="Arial"/>
                </a:rPr>
                <a:t>Nutzerverwaltung / Rollen- und Rechteverwaltung</a:t>
              </a:r>
              <a:endParaRPr b="0" lang="de-DE" sz="1200" spc="-1" strike="noStrike">
                <a:latin typeface="Arial"/>
              </a:endParaRPr>
            </a:p>
          </p:txBody>
        </p:sp>
        <p:sp>
          <p:nvSpPr>
            <p:cNvPr id="909" name="TextBox 27"/>
            <p:cNvSpPr/>
            <p:nvPr/>
          </p:nvSpPr>
          <p:spPr>
            <a:xfrm>
              <a:off x="7910640" y="2948040"/>
              <a:ext cx="3944520" cy="3945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2000" spc="-1" strike="noStrike">
                  <a:solidFill>
                    <a:srgbClr val="ffffff"/>
                  </a:solidFill>
                  <a:latin typeface="Manrope SemiBold"/>
                  <a:ea typeface="DejaVu Sans"/>
                </a:rPr>
                <a:t>CLERK</a:t>
              </a:r>
              <a:endParaRPr b="0" lang="de-DE" sz="2000" spc="-1" strike="noStrike">
                <a:latin typeface="Arial"/>
              </a:endParaRPr>
            </a:p>
          </p:txBody>
        </p:sp>
      </p:grpSp>
      <p:sp>
        <p:nvSpPr>
          <p:cNvPr id="910" name="Straight Connector 28"/>
          <p:cNvSpPr/>
          <p:nvPr/>
        </p:nvSpPr>
        <p:spPr>
          <a:xfrm>
            <a:off x="6634440" y="4703040"/>
            <a:ext cx="5222520" cy="360"/>
          </a:xfrm>
          <a:prstGeom prst="line">
            <a:avLst/>
          </a:prstGeom>
          <a:ln>
            <a:solidFill>
              <a:srgbClr val="332fd0"/>
            </a:solidFill>
          </a:ln>
        </p:spPr>
        <p:style>
          <a:lnRef idx="1">
            <a:schemeClr val="accent1"/>
          </a:lnRef>
          <a:fillRef idx="0">
            <a:schemeClr val="accent1"/>
          </a:fillRef>
          <a:effectRef idx="0">
            <a:schemeClr val="accent1"/>
          </a:effectRef>
          <a:fontRef idx="minor"/>
        </p:style>
      </p:sp>
      <p:sp>
        <p:nvSpPr>
          <p:cNvPr id="911" name="Straight Connector 30"/>
          <p:cNvSpPr/>
          <p:nvPr/>
        </p:nvSpPr>
        <p:spPr>
          <a:xfrm>
            <a:off x="6634440" y="2427840"/>
            <a:ext cx="5222520" cy="360"/>
          </a:xfrm>
          <a:prstGeom prst="line">
            <a:avLst/>
          </a:prstGeom>
          <a:ln>
            <a:solidFill>
              <a:srgbClr val="332fd0"/>
            </a:solidFill>
          </a:ln>
        </p:spPr>
        <p:style>
          <a:lnRef idx="1">
            <a:schemeClr val="accent1"/>
          </a:lnRef>
          <a:fillRef idx="0">
            <a:schemeClr val="accent1"/>
          </a:fillRef>
          <a:effectRef idx="0">
            <a:schemeClr val="accent1"/>
          </a:effectRef>
          <a:fontRef idx="minor"/>
        </p:style>
      </p:sp>
      <p:sp>
        <p:nvSpPr>
          <p:cNvPr id="912" name="Graphic 33"/>
          <p:cNvSpPr/>
          <p:nvPr/>
        </p:nvSpPr>
        <p:spPr>
          <a:xfrm>
            <a:off x="6945840" y="5614560"/>
            <a:ext cx="425160" cy="425160"/>
          </a:xfrm>
          <a:custGeom>
            <a:avLst/>
            <a:gdLst/>
            <a:ahLst/>
            <a:rect l="l" t="t" r="r" b="b"/>
            <a:pathLst>
              <a:path w="544180" h="544180">
                <a:moveTo>
                  <a:pt x="0" y="544180"/>
                </a:moveTo>
                <a:lnTo>
                  <a:pt x="0" y="216992"/>
                </a:lnTo>
                <a:lnTo>
                  <a:pt x="190463" y="136045"/>
                </a:lnTo>
                <a:lnTo>
                  <a:pt x="190463" y="190463"/>
                </a:lnTo>
                <a:lnTo>
                  <a:pt x="326508" y="136045"/>
                </a:lnTo>
                <a:lnTo>
                  <a:pt x="326508" y="217672"/>
                </a:lnTo>
                <a:lnTo>
                  <a:pt x="544180" y="217672"/>
                </a:lnTo>
                <a:lnTo>
                  <a:pt x="544180" y="544180"/>
                </a:lnTo>
                <a:lnTo>
                  <a:pt x="0" y="544180"/>
                </a:lnTo>
                <a:close/>
                <a:moveTo>
                  <a:pt x="54418" y="489762"/>
                </a:moveTo>
                <a:lnTo>
                  <a:pt x="489762" y="489762"/>
                </a:lnTo>
                <a:lnTo>
                  <a:pt x="489762" y="272090"/>
                </a:lnTo>
                <a:lnTo>
                  <a:pt x="272090" y="272090"/>
                </a:lnTo>
                <a:lnTo>
                  <a:pt x="272090" y="216312"/>
                </a:lnTo>
                <a:lnTo>
                  <a:pt x="136045" y="270730"/>
                </a:lnTo>
                <a:lnTo>
                  <a:pt x="136045" y="217672"/>
                </a:lnTo>
                <a:lnTo>
                  <a:pt x="54418" y="253724"/>
                </a:lnTo>
                <a:lnTo>
                  <a:pt x="54418" y="489762"/>
                </a:lnTo>
                <a:close/>
                <a:moveTo>
                  <a:pt x="244881" y="435344"/>
                </a:moveTo>
                <a:lnTo>
                  <a:pt x="299299" y="435344"/>
                </a:lnTo>
                <a:lnTo>
                  <a:pt x="299299" y="326508"/>
                </a:lnTo>
                <a:lnTo>
                  <a:pt x="244881" y="326508"/>
                </a:lnTo>
                <a:lnTo>
                  <a:pt x="244881" y="435344"/>
                </a:lnTo>
                <a:close/>
                <a:moveTo>
                  <a:pt x="136045" y="435344"/>
                </a:moveTo>
                <a:lnTo>
                  <a:pt x="190463" y="435344"/>
                </a:lnTo>
                <a:lnTo>
                  <a:pt x="190463" y="326508"/>
                </a:lnTo>
                <a:lnTo>
                  <a:pt x="136045" y="326508"/>
                </a:lnTo>
                <a:lnTo>
                  <a:pt x="136045" y="435344"/>
                </a:lnTo>
                <a:close/>
                <a:moveTo>
                  <a:pt x="353717" y="435344"/>
                </a:moveTo>
                <a:lnTo>
                  <a:pt x="408135" y="435344"/>
                </a:lnTo>
                <a:lnTo>
                  <a:pt x="408135" y="326508"/>
                </a:lnTo>
                <a:lnTo>
                  <a:pt x="353717" y="326508"/>
                </a:lnTo>
                <a:lnTo>
                  <a:pt x="353717" y="435344"/>
                </a:lnTo>
                <a:close/>
                <a:moveTo>
                  <a:pt x="544180" y="217672"/>
                </a:moveTo>
                <a:lnTo>
                  <a:pt x="408135" y="217672"/>
                </a:lnTo>
                <a:lnTo>
                  <a:pt x="435344" y="0"/>
                </a:lnTo>
                <a:lnTo>
                  <a:pt x="516971" y="0"/>
                </a:lnTo>
                <a:lnTo>
                  <a:pt x="544180" y="217672"/>
                </a:lnTo>
                <a:close/>
                <a:moveTo>
                  <a:pt x="54418" y="489762"/>
                </a:moveTo>
                <a:lnTo>
                  <a:pt x="489762" y="489762"/>
                </a:lnTo>
                <a:lnTo>
                  <a:pt x="54418" y="489762"/>
                </a:lnTo>
                <a:close/>
              </a:path>
            </a:pathLst>
          </a:custGeom>
          <a:solidFill>
            <a:schemeClr val="bg1">
              <a:lumMod val="75000"/>
            </a:schemeClr>
          </a:solidFill>
          <a:ln w="675">
            <a:noFill/>
          </a:ln>
        </p:spPr>
        <p:style>
          <a:lnRef idx="0"/>
          <a:fillRef idx="0"/>
          <a:effectRef idx="0"/>
          <a:fontRef idx="minor"/>
        </p:style>
      </p:sp>
      <p:pic>
        <p:nvPicPr>
          <p:cNvPr id="913" name="" descr=""/>
          <p:cNvPicPr/>
          <p:nvPr/>
        </p:nvPicPr>
        <p:blipFill>
          <a:blip r:embed="rId3"/>
          <a:stretch/>
        </p:blipFill>
        <p:spPr>
          <a:xfrm>
            <a:off x="6620760" y="936720"/>
            <a:ext cx="951480" cy="951480"/>
          </a:xfrm>
          <a:prstGeom prst="rect">
            <a:avLst/>
          </a:prstGeom>
          <a:ln w="0">
            <a:noFill/>
          </a:ln>
        </p:spPr>
      </p:pic>
      <p:grpSp>
        <p:nvGrpSpPr>
          <p:cNvPr id="914" name="Group 13"/>
          <p:cNvGrpSpPr/>
          <p:nvPr/>
        </p:nvGrpSpPr>
        <p:grpSpPr>
          <a:xfrm>
            <a:off x="473040" y="1431000"/>
            <a:ext cx="5362200" cy="3058560"/>
            <a:chOff x="473040" y="1431000"/>
            <a:chExt cx="5362200" cy="3058560"/>
          </a:xfrm>
        </p:grpSpPr>
        <p:sp>
          <p:nvSpPr>
            <p:cNvPr id="915" name="Rectangle: Rounded Corners 2"/>
            <p:cNvSpPr/>
            <p:nvPr/>
          </p:nvSpPr>
          <p:spPr>
            <a:xfrm>
              <a:off x="473040" y="1431000"/>
              <a:ext cx="5362200" cy="3058560"/>
            </a:xfrm>
            <a:prstGeom prst="roundRect">
              <a:avLst>
                <a:gd name="adj" fmla="val 8082"/>
              </a:avLst>
            </a:prstGeom>
            <a:solidFill>
              <a:schemeClr val="accent1">
                <a:alpha val="24000"/>
              </a:schemeClr>
            </a:solidFill>
            <a:ln>
              <a:solidFill>
                <a:srgbClr val="26239c"/>
              </a:solidFill>
            </a:ln>
          </p:spPr>
          <p:style>
            <a:lnRef idx="2">
              <a:schemeClr val="accent1">
                <a:shade val="15000"/>
              </a:schemeClr>
            </a:lnRef>
            <a:fillRef idx="1">
              <a:schemeClr val="accent1"/>
            </a:fillRef>
            <a:effectRef idx="0">
              <a:schemeClr val="accent1"/>
            </a:effectRef>
            <a:fontRef idx="minor"/>
          </p:style>
        </p:sp>
        <p:sp>
          <p:nvSpPr>
            <p:cNvPr id="916" name="TextBox 6"/>
            <p:cNvSpPr/>
            <p:nvPr/>
          </p:nvSpPr>
          <p:spPr>
            <a:xfrm>
              <a:off x="902880" y="1668600"/>
              <a:ext cx="4704120" cy="17355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5400" spc="-1" strike="noStrike">
                  <a:solidFill>
                    <a:srgbClr val="ffffff"/>
                  </a:solidFill>
                  <a:latin typeface="Manrope SemiBold"/>
                  <a:ea typeface="DejaVu Sans"/>
                </a:rPr>
                <a:t>Technologien &amp; Tools</a:t>
              </a:r>
              <a:endParaRPr b="0" lang="de-DE" sz="5400" spc="-1" strike="noStrike">
                <a:latin typeface="Arial"/>
              </a:endParaRPr>
            </a:p>
          </p:txBody>
        </p:sp>
      </p:grpSp>
      <p:pic>
        <p:nvPicPr>
          <p:cNvPr id="917" name="" descr=""/>
          <p:cNvPicPr/>
          <p:nvPr/>
        </p:nvPicPr>
        <p:blipFill>
          <a:blip r:embed="rId4"/>
          <a:stretch/>
        </p:blipFill>
        <p:spPr>
          <a:xfrm>
            <a:off x="10980360" y="278640"/>
            <a:ext cx="981000" cy="981000"/>
          </a:xfrm>
          <a:prstGeom prst="rect">
            <a:avLst/>
          </a:prstGeom>
          <a:ln w="0">
            <a:noFill/>
          </a:ln>
        </p:spPr>
      </p:pic>
      <p:pic>
        <p:nvPicPr>
          <p:cNvPr id="918" name="" descr=""/>
          <p:cNvPicPr/>
          <p:nvPr/>
        </p:nvPicPr>
        <p:blipFill>
          <a:blip r:embed="rId5"/>
          <a:stretch/>
        </p:blipFill>
        <p:spPr>
          <a:xfrm>
            <a:off x="1980000" y="3780000"/>
            <a:ext cx="2879640" cy="2879640"/>
          </a:xfrm>
          <a:prstGeom prst="rect">
            <a:avLst/>
          </a:prstGeom>
          <a:ln w="0">
            <a:noFill/>
          </a:ln>
        </p:spPr>
      </p:pic>
      <p:pic>
        <p:nvPicPr>
          <p:cNvPr id="919" name="" descr=""/>
          <p:cNvPicPr/>
          <p:nvPr/>
        </p:nvPicPr>
        <p:blipFill>
          <a:blip r:embed="rId6"/>
          <a:stretch/>
        </p:blipFill>
        <p:spPr>
          <a:xfrm>
            <a:off x="6480000" y="2880000"/>
            <a:ext cx="1435680" cy="1435680"/>
          </a:xfrm>
          <a:prstGeom prst="rect">
            <a:avLst/>
          </a:prstGeom>
          <a:ln w="0">
            <a:noFill/>
          </a:ln>
        </p:spPr>
      </p:pic>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MasterSp="0">
  <p:cSld>
    <p:spTree>
      <p:nvGrpSpPr>
        <p:cNvPr id="1" name=""/>
        <p:cNvGrpSpPr/>
        <p:nvPr/>
      </p:nvGrpSpPr>
      <p:grpSpPr>
        <a:xfrm>
          <a:off x="0" y="0"/>
          <a:ext cx="0" cy="0"/>
          <a:chOff x="0" y="0"/>
          <a:chExt cx="0" cy="0"/>
        </a:xfrm>
      </p:grpSpPr>
      <p:sp>
        <p:nvSpPr>
          <p:cNvPr id="920" name="Oval 1"/>
          <p:cNvSpPr/>
          <p:nvPr/>
        </p:nvSpPr>
        <p:spPr>
          <a:xfrm>
            <a:off x="3292920" y="-377280"/>
            <a:ext cx="7396920" cy="7396920"/>
          </a:xfrm>
          <a:prstGeom prst="ellipse">
            <a:avLst/>
          </a:prstGeom>
          <a:solidFill>
            <a:schemeClr val="accent1">
              <a:lumMod val="75000"/>
              <a:alpha val="52000"/>
            </a:schemeClr>
          </a:solidFill>
          <a:ln>
            <a:noFill/>
          </a:ln>
          <a:effectLst>
            <a:softEdge rad="1270080"/>
          </a:effectLst>
        </p:spPr>
        <p:style>
          <a:lnRef idx="2">
            <a:schemeClr val="accent1">
              <a:shade val="15000"/>
            </a:schemeClr>
          </a:lnRef>
          <a:fillRef idx="1">
            <a:schemeClr val="accent1"/>
          </a:fillRef>
          <a:effectRef idx="0">
            <a:schemeClr val="accent1"/>
          </a:effectRef>
          <a:fontRef idx="minor"/>
        </p:style>
      </p:sp>
      <p:sp>
        <p:nvSpPr>
          <p:cNvPr id="921" name="Oval 5"/>
          <p:cNvSpPr/>
          <p:nvPr/>
        </p:nvSpPr>
        <p:spPr>
          <a:xfrm>
            <a:off x="3102480" y="3062160"/>
            <a:ext cx="2801160" cy="2801160"/>
          </a:xfrm>
          <a:prstGeom prst="ellipse">
            <a:avLst/>
          </a:prstGeom>
          <a:solidFill>
            <a:schemeClr val="accent1">
              <a:lumMod val="60000"/>
              <a:lumOff val="40000"/>
              <a:alpha val="37000"/>
            </a:schemeClr>
          </a:solidFill>
          <a:ln>
            <a:noFill/>
          </a:ln>
          <a:effectLst>
            <a:softEdge rad="774720"/>
          </a:effectLst>
        </p:spPr>
        <p:style>
          <a:lnRef idx="2">
            <a:schemeClr val="accent1">
              <a:shade val="15000"/>
            </a:schemeClr>
          </a:lnRef>
          <a:fillRef idx="1">
            <a:schemeClr val="accent1"/>
          </a:fillRef>
          <a:effectRef idx="0">
            <a:schemeClr val="accent1"/>
          </a:effectRef>
          <a:fontRef idx="minor"/>
        </p:style>
      </p:sp>
      <p:sp>
        <p:nvSpPr>
          <p:cNvPr id="922" name="Oval 29"/>
          <p:cNvSpPr/>
          <p:nvPr/>
        </p:nvSpPr>
        <p:spPr>
          <a:xfrm>
            <a:off x="-2274120" y="-725400"/>
            <a:ext cx="7594200" cy="7594200"/>
          </a:xfrm>
          <a:prstGeom prst="ellipse">
            <a:avLst/>
          </a:prstGeom>
          <a:solidFill>
            <a:schemeClr val="accent1">
              <a:lumMod val="75000"/>
              <a:alpha val="52000"/>
            </a:schemeClr>
          </a:solidFill>
          <a:ln>
            <a:noFill/>
          </a:ln>
          <a:effectLst>
            <a:softEdge rad="1270080"/>
          </a:effectLst>
        </p:spPr>
        <p:style>
          <a:lnRef idx="2">
            <a:schemeClr val="accent1">
              <a:shade val="15000"/>
            </a:schemeClr>
          </a:lnRef>
          <a:fillRef idx="1">
            <a:schemeClr val="accent1"/>
          </a:fillRef>
          <a:effectRef idx="0">
            <a:schemeClr val="accent1"/>
          </a:effectRef>
          <a:fontRef idx="minor"/>
        </p:style>
      </p:sp>
      <p:sp>
        <p:nvSpPr>
          <p:cNvPr id="923" name="Oval 15"/>
          <p:cNvSpPr/>
          <p:nvPr/>
        </p:nvSpPr>
        <p:spPr>
          <a:xfrm>
            <a:off x="9417240" y="114840"/>
            <a:ext cx="4024080" cy="4024080"/>
          </a:xfrm>
          <a:prstGeom prst="ellipse">
            <a:avLst/>
          </a:prstGeom>
          <a:solidFill>
            <a:schemeClr val="accent1">
              <a:lumMod val="60000"/>
              <a:lumOff val="40000"/>
              <a:alpha val="34000"/>
            </a:schemeClr>
          </a:solidFill>
          <a:ln>
            <a:noFill/>
          </a:ln>
          <a:effectLst>
            <a:softEdge rad="774720"/>
          </a:effectLst>
        </p:spPr>
        <p:style>
          <a:lnRef idx="2">
            <a:schemeClr val="accent1">
              <a:shade val="15000"/>
            </a:schemeClr>
          </a:lnRef>
          <a:fillRef idx="1">
            <a:schemeClr val="accent1"/>
          </a:fillRef>
          <a:effectRef idx="0">
            <a:schemeClr val="accent1"/>
          </a:effectRef>
          <a:fontRef idx="minor"/>
        </p:style>
      </p:sp>
      <p:sp>
        <p:nvSpPr>
          <p:cNvPr id="924" name="Oval 16"/>
          <p:cNvSpPr/>
          <p:nvPr/>
        </p:nvSpPr>
        <p:spPr>
          <a:xfrm>
            <a:off x="1980360" y="1636920"/>
            <a:ext cx="7594200" cy="7594200"/>
          </a:xfrm>
          <a:prstGeom prst="ellipse">
            <a:avLst/>
          </a:prstGeom>
          <a:solidFill>
            <a:schemeClr val="accent1">
              <a:lumMod val="75000"/>
              <a:alpha val="52000"/>
            </a:schemeClr>
          </a:solidFill>
          <a:ln>
            <a:noFill/>
          </a:ln>
          <a:effectLst>
            <a:softEdge rad="1270080"/>
          </a:effectLst>
        </p:spPr>
        <p:style>
          <a:lnRef idx="2">
            <a:schemeClr val="accent1">
              <a:shade val="15000"/>
            </a:schemeClr>
          </a:lnRef>
          <a:fillRef idx="1">
            <a:schemeClr val="accent1"/>
          </a:fillRef>
          <a:effectRef idx="0">
            <a:schemeClr val="accent1"/>
          </a:effectRef>
          <a:fontRef idx="minor"/>
        </p:style>
      </p:sp>
      <p:sp>
        <p:nvSpPr>
          <p:cNvPr id="925" name="TextBox 1"/>
          <p:cNvSpPr/>
          <p:nvPr/>
        </p:nvSpPr>
        <p:spPr>
          <a:xfrm>
            <a:off x="6624360" y="2464200"/>
            <a:ext cx="5391000" cy="72972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4200" spc="-1" strike="noStrike">
                <a:solidFill>
                  <a:srgbClr val="ffffff"/>
                </a:solidFill>
                <a:latin typeface="Manrope SemiBold"/>
                <a:ea typeface="DejaVu Sans"/>
              </a:rPr>
              <a:t>Projektvorstellung</a:t>
            </a:r>
            <a:endParaRPr b="0" lang="de-DE" sz="4200" spc="-1" strike="noStrike">
              <a:latin typeface="Arial"/>
            </a:endParaRPr>
          </a:p>
        </p:txBody>
      </p:sp>
      <p:pic>
        <p:nvPicPr>
          <p:cNvPr id="926" name="Picture 2" descr=""/>
          <p:cNvPicPr/>
          <p:nvPr/>
        </p:nvPicPr>
        <p:blipFill>
          <a:blip r:embed="rId1">
            <a:extLst>
              <a:ext uri="{BEBA8EAE-BF5A-486C-A8C5-ECC9F3942E4B}">
                <a14:imgProps xmlns:a14="http://schemas.microsoft.com/office/drawing/2010/main">
                  <a14:imgLayer r:embed="rId2">
                    <a14:imgEffect>
                      <a14:brightnessContrast bright="-40000" contrast="40000"/>
                    </a14:imgEffect>
                  </a14:imgLayer>
                </a14:imgProps>
              </a:ext>
            </a:extLst>
          </a:blip>
          <a:stretch/>
        </p:blipFill>
        <p:spPr>
          <a:xfrm>
            <a:off x="-611640" y="639720"/>
            <a:ext cx="6985080" cy="5925240"/>
          </a:xfrm>
          <a:prstGeom prst="rect">
            <a:avLst/>
          </a:prstGeom>
          <a:ln w="0">
            <a:noFill/>
          </a:ln>
        </p:spPr>
      </p:pic>
      <p:pic>
        <p:nvPicPr>
          <p:cNvPr id="927" name="" descr=""/>
          <p:cNvPicPr/>
          <p:nvPr/>
        </p:nvPicPr>
        <p:blipFill>
          <a:blip r:embed="rId3"/>
          <a:stretch/>
        </p:blipFill>
        <p:spPr>
          <a:xfrm>
            <a:off x="10980360" y="278640"/>
            <a:ext cx="981000" cy="981000"/>
          </a:xfrm>
          <a:prstGeom prst="rect">
            <a:avLst/>
          </a:prstGeom>
          <a:ln w="0">
            <a:noFill/>
          </a:ln>
        </p:spPr>
      </p:pic>
      <p:pic>
        <p:nvPicPr>
          <p:cNvPr id="928" name="" descr=""/>
          <p:cNvPicPr/>
          <p:nvPr/>
        </p:nvPicPr>
        <p:blipFill>
          <a:blip r:embed="rId4"/>
          <a:stretch/>
        </p:blipFill>
        <p:spPr>
          <a:xfrm>
            <a:off x="-1548000" y="900000"/>
            <a:ext cx="7673760" cy="3762000"/>
          </a:xfrm>
          <a:prstGeom prst="rect">
            <a:avLst/>
          </a:prstGeom>
          <a:ln w="0">
            <a:noFill/>
          </a:ln>
        </p:spPr>
      </p:pic>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29" name="Oval 50"/>
          <p:cNvSpPr/>
          <p:nvPr/>
        </p:nvSpPr>
        <p:spPr>
          <a:xfrm>
            <a:off x="2336400" y="-268560"/>
            <a:ext cx="5696640" cy="5696640"/>
          </a:xfrm>
          <a:prstGeom prst="ellipse">
            <a:avLst/>
          </a:prstGeom>
          <a:solidFill>
            <a:schemeClr val="accent1">
              <a:lumMod val="75000"/>
              <a:alpha val="52000"/>
            </a:schemeClr>
          </a:solidFill>
          <a:ln>
            <a:noFill/>
          </a:ln>
          <a:effectLst>
            <a:softEdge rad="1270080"/>
          </a:effectLst>
        </p:spPr>
        <p:style>
          <a:lnRef idx="2">
            <a:schemeClr val="accent1">
              <a:shade val="15000"/>
            </a:schemeClr>
          </a:lnRef>
          <a:fillRef idx="1">
            <a:schemeClr val="accent1"/>
          </a:fillRef>
          <a:effectRef idx="0">
            <a:schemeClr val="accent1"/>
          </a:effectRef>
          <a:fontRef idx="minor"/>
        </p:style>
      </p:sp>
      <p:sp>
        <p:nvSpPr>
          <p:cNvPr id="930" name="Oval 51"/>
          <p:cNvSpPr/>
          <p:nvPr/>
        </p:nvSpPr>
        <p:spPr>
          <a:xfrm>
            <a:off x="9478080" y="2774160"/>
            <a:ext cx="3274920" cy="3274920"/>
          </a:xfrm>
          <a:prstGeom prst="ellipse">
            <a:avLst/>
          </a:prstGeom>
          <a:solidFill>
            <a:schemeClr val="accent1">
              <a:lumMod val="60000"/>
              <a:lumOff val="40000"/>
              <a:alpha val="37000"/>
            </a:schemeClr>
          </a:solidFill>
          <a:ln>
            <a:noFill/>
          </a:ln>
          <a:effectLst>
            <a:softEdge rad="774720"/>
          </a:effectLst>
        </p:spPr>
        <p:style>
          <a:lnRef idx="2">
            <a:schemeClr val="accent1">
              <a:shade val="15000"/>
            </a:schemeClr>
          </a:lnRef>
          <a:fillRef idx="1">
            <a:schemeClr val="accent1"/>
          </a:fillRef>
          <a:effectRef idx="0">
            <a:schemeClr val="accent1"/>
          </a:effectRef>
          <a:fontRef idx="minor"/>
        </p:style>
      </p:sp>
      <p:sp>
        <p:nvSpPr>
          <p:cNvPr id="931" name="TextBox 1"/>
          <p:cNvSpPr/>
          <p:nvPr/>
        </p:nvSpPr>
        <p:spPr>
          <a:xfrm>
            <a:off x="334800" y="728640"/>
            <a:ext cx="5023440" cy="91260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5400" spc="-1" strike="noStrike">
                <a:solidFill>
                  <a:srgbClr val="ffffff"/>
                </a:solidFill>
                <a:latin typeface="Manrope SemiBold"/>
                <a:ea typeface="DejaVu Sans"/>
              </a:rPr>
              <a:t>ROADMAP</a:t>
            </a:r>
            <a:endParaRPr b="0" lang="de-DE" sz="5400" spc="-1" strike="noStrike">
              <a:latin typeface="Arial"/>
            </a:endParaRPr>
          </a:p>
        </p:txBody>
      </p:sp>
      <p:sp>
        <p:nvSpPr>
          <p:cNvPr id="932" name="Google Shape;22;p1"/>
          <p:cNvSpPr/>
          <p:nvPr/>
        </p:nvSpPr>
        <p:spPr>
          <a:xfrm>
            <a:off x="334800" y="1739520"/>
            <a:ext cx="5023440" cy="363240"/>
          </a:xfrm>
          <a:prstGeom prst="rect">
            <a:avLst/>
          </a:prstGeom>
          <a:noFill/>
          <a:ln w="0">
            <a:noFill/>
          </a:ln>
        </p:spPr>
        <p:style>
          <a:lnRef idx="0"/>
          <a:fillRef idx="0"/>
          <a:effectRef idx="0"/>
          <a:fontRef idx="minor"/>
        </p:style>
        <p:txBody>
          <a:bodyPr lIns="90000" rIns="90000" tIns="45000" bIns="45000" anchor="t">
            <a:spAutoFit/>
          </a:bodyPr>
          <a:p>
            <a:pPr>
              <a:lnSpc>
                <a:spcPct val="150000"/>
              </a:lnSpc>
              <a:buNone/>
              <a:tabLst>
                <a:tab algn="l" pos="0"/>
              </a:tabLst>
            </a:pPr>
            <a:r>
              <a:rPr b="0" lang="en-ID" sz="1200" spc="-1" strike="noStrike">
                <a:solidFill>
                  <a:srgbClr val="ffffff"/>
                </a:solidFill>
                <a:latin typeface="Manrope"/>
                <a:ea typeface="Arial"/>
              </a:rPr>
              <a:t>Wie haben wir umgesetzt?</a:t>
            </a:r>
            <a:endParaRPr b="0" lang="de-DE" sz="1200" spc="-1" strike="noStrike">
              <a:latin typeface="Arial"/>
            </a:endParaRPr>
          </a:p>
        </p:txBody>
      </p:sp>
      <p:sp>
        <p:nvSpPr>
          <p:cNvPr id="933" name="Straight Connector 5"/>
          <p:cNvSpPr/>
          <p:nvPr/>
        </p:nvSpPr>
        <p:spPr>
          <a:xfrm>
            <a:off x="0" y="3429000"/>
            <a:ext cx="12191760" cy="360"/>
          </a:xfrm>
          <a:prstGeom prst="line">
            <a:avLst/>
          </a:prstGeom>
          <a:ln w="19050">
            <a:solidFill>
              <a:srgbClr val="332fd0"/>
            </a:solidFill>
          </a:ln>
        </p:spPr>
        <p:style>
          <a:lnRef idx="1">
            <a:schemeClr val="accent1"/>
          </a:lnRef>
          <a:fillRef idx="0">
            <a:schemeClr val="accent1"/>
          </a:fillRef>
          <a:effectRef idx="0">
            <a:schemeClr val="accent1"/>
          </a:effectRef>
          <a:fontRef idx="minor"/>
        </p:style>
      </p:sp>
      <p:grpSp>
        <p:nvGrpSpPr>
          <p:cNvPr id="934" name="Group 18"/>
          <p:cNvGrpSpPr/>
          <p:nvPr/>
        </p:nvGrpSpPr>
        <p:grpSpPr>
          <a:xfrm>
            <a:off x="792720" y="3429000"/>
            <a:ext cx="98640" cy="881640"/>
            <a:chOff x="792720" y="3429000"/>
            <a:chExt cx="98640" cy="881640"/>
          </a:xfrm>
        </p:grpSpPr>
        <p:sp>
          <p:nvSpPr>
            <p:cNvPr id="935" name="Straight Connector 12"/>
            <p:cNvSpPr/>
            <p:nvPr/>
          </p:nvSpPr>
          <p:spPr>
            <a:xfrm>
              <a:off x="842760" y="3429000"/>
              <a:ext cx="360" cy="816480"/>
            </a:xfrm>
            <a:prstGeom prst="line">
              <a:avLst/>
            </a:prstGeom>
            <a:ln cap="rnd" w="19050">
              <a:solidFill>
                <a:srgbClr val="332fd0"/>
              </a:solidFill>
              <a:prstDash val="sysDot"/>
            </a:ln>
          </p:spPr>
          <p:style>
            <a:lnRef idx="1">
              <a:schemeClr val="accent1"/>
            </a:lnRef>
            <a:fillRef idx="0">
              <a:schemeClr val="accent1"/>
            </a:fillRef>
            <a:effectRef idx="0">
              <a:schemeClr val="accent1"/>
            </a:effectRef>
            <a:fontRef idx="minor"/>
          </p:style>
        </p:sp>
        <p:sp>
          <p:nvSpPr>
            <p:cNvPr id="936" name="Oval 16"/>
            <p:cNvSpPr/>
            <p:nvPr/>
          </p:nvSpPr>
          <p:spPr>
            <a:xfrm>
              <a:off x="792720" y="4212000"/>
              <a:ext cx="98640" cy="98640"/>
            </a:xfrm>
            <a:prstGeom prst="ellipse">
              <a:avLst/>
            </a:prstGeom>
            <a:solidFill>
              <a:srgbClr val="332fd0"/>
            </a:solidFill>
            <a:ln>
              <a:noFill/>
            </a:ln>
          </p:spPr>
          <p:style>
            <a:lnRef idx="2">
              <a:schemeClr val="accent1">
                <a:shade val="15000"/>
              </a:schemeClr>
            </a:lnRef>
            <a:fillRef idx="1">
              <a:schemeClr val="accent1"/>
            </a:fillRef>
            <a:effectRef idx="0">
              <a:schemeClr val="accent1"/>
            </a:effectRef>
            <a:fontRef idx="minor"/>
          </p:style>
        </p:sp>
      </p:grpSp>
      <p:grpSp>
        <p:nvGrpSpPr>
          <p:cNvPr id="937" name="Group 19"/>
          <p:cNvGrpSpPr/>
          <p:nvPr/>
        </p:nvGrpSpPr>
        <p:grpSpPr>
          <a:xfrm>
            <a:off x="3049560" y="3429000"/>
            <a:ext cx="98640" cy="881640"/>
            <a:chOff x="3049560" y="3429000"/>
            <a:chExt cx="98640" cy="881640"/>
          </a:xfrm>
        </p:grpSpPr>
        <p:sp>
          <p:nvSpPr>
            <p:cNvPr id="938" name="Straight Connector 20"/>
            <p:cNvSpPr/>
            <p:nvPr/>
          </p:nvSpPr>
          <p:spPr>
            <a:xfrm>
              <a:off x="3099600" y="3429000"/>
              <a:ext cx="360" cy="816480"/>
            </a:xfrm>
            <a:prstGeom prst="line">
              <a:avLst/>
            </a:prstGeom>
            <a:ln cap="rnd" w="19050">
              <a:solidFill>
                <a:srgbClr val="332fd0"/>
              </a:solidFill>
              <a:prstDash val="sysDot"/>
            </a:ln>
          </p:spPr>
          <p:style>
            <a:lnRef idx="1">
              <a:schemeClr val="accent1"/>
            </a:lnRef>
            <a:fillRef idx="0">
              <a:schemeClr val="accent1"/>
            </a:fillRef>
            <a:effectRef idx="0">
              <a:schemeClr val="accent1"/>
            </a:effectRef>
            <a:fontRef idx="minor"/>
          </p:style>
        </p:sp>
        <p:sp>
          <p:nvSpPr>
            <p:cNvPr id="939" name="Oval 21"/>
            <p:cNvSpPr/>
            <p:nvPr/>
          </p:nvSpPr>
          <p:spPr>
            <a:xfrm>
              <a:off x="3049560" y="4212000"/>
              <a:ext cx="98640" cy="98640"/>
            </a:xfrm>
            <a:prstGeom prst="ellipse">
              <a:avLst/>
            </a:prstGeom>
            <a:solidFill>
              <a:srgbClr val="332fd0"/>
            </a:solidFill>
            <a:ln>
              <a:noFill/>
            </a:ln>
          </p:spPr>
          <p:style>
            <a:lnRef idx="2">
              <a:schemeClr val="accent1">
                <a:shade val="15000"/>
              </a:schemeClr>
            </a:lnRef>
            <a:fillRef idx="1">
              <a:schemeClr val="accent1"/>
            </a:fillRef>
            <a:effectRef idx="0">
              <a:schemeClr val="accent1"/>
            </a:effectRef>
            <a:fontRef idx="minor"/>
          </p:style>
        </p:sp>
      </p:grpSp>
      <p:grpSp>
        <p:nvGrpSpPr>
          <p:cNvPr id="940" name="Group 22"/>
          <p:cNvGrpSpPr/>
          <p:nvPr/>
        </p:nvGrpSpPr>
        <p:grpSpPr>
          <a:xfrm>
            <a:off x="5306400" y="3429000"/>
            <a:ext cx="98640" cy="881640"/>
            <a:chOff x="5306400" y="3429000"/>
            <a:chExt cx="98640" cy="881640"/>
          </a:xfrm>
        </p:grpSpPr>
        <p:sp>
          <p:nvSpPr>
            <p:cNvPr id="941" name="Straight Connector 23"/>
            <p:cNvSpPr/>
            <p:nvPr/>
          </p:nvSpPr>
          <p:spPr>
            <a:xfrm>
              <a:off x="5356440" y="3429000"/>
              <a:ext cx="360" cy="816480"/>
            </a:xfrm>
            <a:prstGeom prst="line">
              <a:avLst/>
            </a:prstGeom>
            <a:ln cap="rnd" w="19050">
              <a:solidFill>
                <a:srgbClr val="332fd0"/>
              </a:solidFill>
              <a:prstDash val="sysDot"/>
            </a:ln>
          </p:spPr>
          <p:style>
            <a:lnRef idx="1">
              <a:schemeClr val="accent1"/>
            </a:lnRef>
            <a:fillRef idx="0">
              <a:schemeClr val="accent1"/>
            </a:fillRef>
            <a:effectRef idx="0">
              <a:schemeClr val="accent1"/>
            </a:effectRef>
            <a:fontRef idx="minor"/>
          </p:style>
        </p:sp>
        <p:sp>
          <p:nvSpPr>
            <p:cNvPr id="942" name="Oval 24"/>
            <p:cNvSpPr/>
            <p:nvPr/>
          </p:nvSpPr>
          <p:spPr>
            <a:xfrm>
              <a:off x="5306400" y="4212000"/>
              <a:ext cx="98640" cy="98640"/>
            </a:xfrm>
            <a:prstGeom prst="ellipse">
              <a:avLst/>
            </a:prstGeom>
            <a:solidFill>
              <a:srgbClr val="332fd0"/>
            </a:solidFill>
            <a:ln>
              <a:noFill/>
            </a:ln>
          </p:spPr>
          <p:style>
            <a:lnRef idx="2">
              <a:schemeClr val="accent1">
                <a:shade val="15000"/>
              </a:schemeClr>
            </a:lnRef>
            <a:fillRef idx="1">
              <a:schemeClr val="accent1"/>
            </a:fillRef>
            <a:effectRef idx="0">
              <a:schemeClr val="accent1"/>
            </a:effectRef>
            <a:fontRef idx="minor"/>
          </p:style>
        </p:sp>
      </p:grpSp>
      <p:grpSp>
        <p:nvGrpSpPr>
          <p:cNvPr id="943" name="Group 25"/>
          <p:cNvGrpSpPr/>
          <p:nvPr/>
        </p:nvGrpSpPr>
        <p:grpSpPr>
          <a:xfrm>
            <a:off x="7562880" y="3429000"/>
            <a:ext cx="98640" cy="881640"/>
            <a:chOff x="7562880" y="3429000"/>
            <a:chExt cx="98640" cy="881640"/>
          </a:xfrm>
        </p:grpSpPr>
        <p:sp>
          <p:nvSpPr>
            <p:cNvPr id="944" name="Straight Connector 26"/>
            <p:cNvSpPr/>
            <p:nvPr/>
          </p:nvSpPr>
          <p:spPr>
            <a:xfrm>
              <a:off x="7612920" y="3429000"/>
              <a:ext cx="360" cy="816480"/>
            </a:xfrm>
            <a:prstGeom prst="line">
              <a:avLst/>
            </a:prstGeom>
            <a:ln cap="rnd" w="19050">
              <a:solidFill>
                <a:srgbClr val="332fd0"/>
              </a:solidFill>
              <a:prstDash val="sysDot"/>
            </a:ln>
          </p:spPr>
          <p:style>
            <a:lnRef idx="1">
              <a:schemeClr val="accent1"/>
            </a:lnRef>
            <a:fillRef idx="0">
              <a:schemeClr val="accent1"/>
            </a:fillRef>
            <a:effectRef idx="0">
              <a:schemeClr val="accent1"/>
            </a:effectRef>
            <a:fontRef idx="minor"/>
          </p:style>
        </p:sp>
        <p:sp>
          <p:nvSpPr>
            <p:cNvPr id="945" name="Oval 27"/>
            <p:cNvSpPr/>
            <p:nvPr/>
          </p:nvSpPr>
          <p:spPr>
            <a:xfrm>
              <a:off x="7562880" y="4212000"/>
              <a:ext cx="98640" cy="98640"/>
            </a:xfrm>
            <a:prstGeom prst="ellipse">
              <a:avLst/>
            </a:prstGeom>
            <a:solidFill>
              <a:srgbClr val="332fd0"/>
            </a:solidFill>
            <a:ln>
              <a:noFill/>
            </a:ln>
          </p:spPr>
          <p:style>
            <a:lnRef idx="2">
              <a:schemeClr val="accent1">
                <a:shade val="15000"/>
              </a:schemeClr>
            </a:lnRef>
            <a:fillRef idx="1">
              <a:schemeClr val="accent1"/>
            </a:fillRef>
            <a:effectRef idx="0">
              <a:schemeClr val="accent1"/>
            </a:effectRef>
            <a:fontRef idx="minor"/>
          </p:style>
        </p:sp>
      </p:grpSp>
      <p:grpSp>
        <p:nvGrpSpPr>
          <p:cNvPr id="946" name="Group 28"/>
          <p:cNvGrpSpPr/>
          <p:nvPr/>
        </p:nvGrpSpPr>
        <p:grpSpPr>
          <a:xfrm>
            <a:off x="9819720" y="3429000"/>
            <a:ext cx="98640" cy="881640"/>
            <a:chOff x="9819720" y="3429000"/>
            <a:chExt cx="98640" cy="881640"/>
          </a:xfrm>
        </p:grpSpPr>
        <p:sp>
          <p:nvSpPr>
            <p:cNvPr id="947" name="Straight Connector 29"/>
            <p:cNvSpPr/>
            <p:nvPr/>
          </p:nvSpPr>
          <p:spPr>
            <a:xfrm>
              <a:off x="9869760" y="3429000"/>
              <a:ext cx="360" cy="816480"/>
            </a:xfrm>
            <a:prstGeom prst="line">
              <a:avLst/>
            </a:prstGeom>
            <a:ln cap="rnd" w="19050">
              <a:solidFill>
                <a:srgbClr val="332fd0"/>
              </a:solidFill>
              <a:prstDash val="sysDot"/>
            </a:ln>
          </p:spPr>
          <p:style>
            <a:lnRef idx="1">
              <a:schemeClr val="accent1"/>
            </a:lnRef>
            <a:fillRef idx="0">
              <a:schemeClr val="accent1"/>
            </a:fillRef>
            <a:effectRef idx="0">
              <a:schemeClr val="accent1"/>
            </a:effectRef>
            <a:fontRef idx="minor"/>
          </p:style>
        </p:sp>
        <p:sp>
          <p:nvSpPr>
            <p:cNvPr id="948" name="Oval 30"/>
            <p:cNvSpPr/>
            <p:nvPr/>
          </p:nvSpPr>
          <p:spPr>
            <a:xfrm>
              <a:off x="9819720" y="4212000"/>
              <a:ext cx="98640" cy="98640"/>
            </a:xfrm>
            <a:prstGeom prst="ellipse">
              <a:avLst/>
            </a:prstGeom>
            <a:solidFill>
              <a:srgbClr val="332fd0"/>
            </a:solidFill>
            <a:ln>
              <a:noFill/>
            </a:ln>
          </p:spPr>
          <p:style>
            <a:lnRef idx="2">
              <a:schemeClr val="accent1">
                <a:shade val="15000"/>
              </a:schemeClr>
            </a:lnRef>
            <a:fillRef idx="1">
              <a:schemeClr val="accent1"/>
            </a:fillRef>
            <a:effectRef idx="0">
              <a:schemeClr val="accent1"/>
            </a:effectRef>
            <a:fontRef idx="minor"/>
          </p:style>
        </p:sp>
      </p:grpSp>
      <p:grpSp>
        <p:nvGrpSpPr>
          <p:cNvPr id="949" name="Group 52"/>
          <p:cNvGrpSpPr/>
          <p:nvPr/>
        </p:nvGrpSpPr>
        <p:grpSpPr>
          <a:xfrm>
            <a:off x="655920" y="4412520"/>
            <a:ext cx="1862640" cy="1221480"/>
            <a:chOff x="655920" y="4412520"/>
            <a:chExt cx="1862640" cy="1221480"/>
          </a:xfrm>
        </p:grpSpPr>
        <p:sp>
          <p:nvSpPr>
            <p:cNvPr id="950" name="TextBox 31"/>
            <p:cNvSpPr/>
            <p:nvPr/>
          </p:nvSpPr>
          <p:spPr>
            <a:xfrm>
              <a:off x="655920" y="4412520"/>
              <a:ext cx="1862640" cy="57708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3200" spc="-1" strike="noStrike">
                  <a:solidFill>
                    <a:srgbClr val="ffffff"/>
                  </a:solidFill>
                  <a:latin typeface="Manrope SemiBold"/>
                  <a:ea typeface="DejaVu Sans"/>
                </a:rPr>
                <a:t>Phase 1</a:t>
              </a:r>
              <a:endParaRPr b="0" lang="de-DE" sz="3200" spc="-1" strike="noStrike">
                <a:latin typeface="Arial"/>
              </a:endParaRPr>
            </a:p>
          </p:txBody>
        </p:sp>
        <p:sp>
          <p:nvSpPr>
            <p:cNvPr id="951" name="Google Shape;22;p1"/>
            <p:cNvSpPr/>
            <p:nvPr/>
          </p:nvSpPr>
          <p:spPr>
            <a:xfrm>
              <a:off x="655920" y="4997160"/>
              <a:ext cx="1862640" cy="636840"/>
            </a:xfrm>
            <a:prstGeom prst="rect">
              <a:avLst/>
            </a:prstGeom>
            <a:noFill/>
            <a:ln w="0">
              <a:noFill/>
            </a:ln>
          </p:spPr>
          <p:style>
            <a:lnRef idx="0"/>
            <a:fillRef idx="0"/>
            <a:effectRef idx="0"/>
            <a:fontRef idx="minor"/>
          </p:style>
          <p:txBody>
            <a:bodyPr lIns="90000" rIns="90000" tIns="45000" bIns="45000" anchor="t">
              <a:spAutoFit/>
            </a:bodyPr>
            <a:p>
              <a:pPr>
                <a:lnSpc>
                  <a:spcPct val="150000"/>
                </a:lnSpc>
                <a:buNone/>
                <a:tabLst>
                  <a:tab algn="l" pos="0"/>
                </a:tabLst>
              </a:pPr>
              <a:r>
                <a:rPr b="0" lang="en-ID" sz="1200" spc="-1" strike="noStrike">
                  <a:solidFill>
                    <a:srgbClr val="bfbfbf"/>
                  </a:solidFill>
                  <a:latin typeface="Manrope"/>
                  <a:ea typeface="Arial"/>
                </a:rPr>
                <a:t>Ideenfindung &amp; Teamrollen</a:t>
              </a:r>
              <a:endParaRPr b="0" lang="de-DE" sz="1200" spc="-1" strike="noStrike">
                <a:latin typeface="Arial"/>
              </a:endParaRPr>
            </a:p>
          </p:txBody>
        </p:sp>
      </p:grpSp>
      <p:grpSp>
        <p:nvGrpSpPr>
          <p:cNvPr id="952" name="Group 53"/>
          <p:cNvGrpSpPr/>
          <p:nvPr/>
        </p:nvGrpSpPr>
        <p:grpSpPr>
          <a:xfrm>
            <a:off x="2929320" y="4412520"/>
            <a:ext cx="1929240" cy="947880"/>
            <a:chOff x="2929320" y="4412520"/>
            <a:chExt cx="1929240" cy="947880"/>
          </a:xfrm>
        </p:grpSpPr>
        <p:sp>
          <p:nvSpPr>
            <p:cNvPr id="953" name="TextBox 37"/>
            <p:cNvSpPr/>
            <p:nvPr/>
          </p:nvSpPr>
          <p:spPr>
            <a:xfrm>
              <a:off x="2929320" y="4412520"/>
              <a:ext cx="1929240" cy="57708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3200" spc="-1" strike="noStrike">
                  <a:solidFill>
                    <a:srgbClr val="ffffff"/>
                  </a:solidFill>
                  <a:latin typeface="Manrope SemiBold"/>
                  <a:ea typeface="DejaVu Sans"/>
                </a:rPr>
                <a:t>Phase 2</a:t>
              </a:r>
              <a:endParaRPr b="0" lang="de-DE" sz="3200" spc="-1" strike="noStrike">
                <a:latin typeface="Arial"/>
              </a:endParaRPr>
            </a:p>
          </p:txBody>
        </p:sp>
        <p:sp>
          <p:nvSpPr>
            <p:cNvPr id="954" name="Google Shape;22;p1"/>
            <p:cNvSpPr/>
            <p:nvPr/>
          </p:nvSpPr>
          <p:spPr>
            <a:xfrm>
              <a:off x="2929320" y="4997160"/>
              <a:ext cx="1929240" cy="363240"/>
            </a:xfrm>
            <a:prstGeom prst="rect">
              <a:avLst/>
            </a:prstGeom>
            <a:noFill/>
            <a:ln w="0">
              <a:noFill/>
            </a:ln>
          </p:spPr>
          <p:style>
            <a:lnRef idx="0"/>
            <a:fillRef idx="0"/>
            <a:effectRef idx="0"/>
            <a:fontRef idx="minor"/>
          </p:style>
          <p:txBody>
            <a:bodyPr lIns="90000" rIns="90000" tIns="45000" bIns="45000" anchor="t">
              <a:spAutoFit/>
            </a:bodyPr>
            <a:p>
              <a:pPr>
                <a:lnSpc>
                  <a:spcPct val="150000"/>
                </a:lnSpc>
                <a:buNone/>
                <a:tabLst>
                  <a:tab algn="l" pos="0"/>
                </a:tabLst>
              </a:pPr>
              <a:r>
                <a:rPr b="0" lang="en-ID" sz="1200" spc="-1" strike="noStrike">
                  <a:solidFill>
                    <a:srgbClr val="bfbfbf"/>
                  </a:solidFill>
                  <a:latin typeface="Manrope"/>
                  <a:ea typeface="Arial"/>
                </a:rPr>
                <a:t>CI/CD + Designsystem</a:t>
              </a:r>
              <a:endParaRPr b="0" lang="de-DE" sz="1200" spc="-1" strike="noStrike">
                <a:latin typeface="Arial"/>
              </a:endParaRPr>
            </a:p>
          </p:txBody>
        </p:sp>
      </p:grpSp>
      <p:grpSp>
        <p:nvGrpSpPr>
          <p:cNvPr id="955" name="Group 54"/>
          <p:cNvGrpSpPr/>
          <p:nvPr/>
        </p:nvGrpSpPr>
        <p:grpSpPr>
          <a:xfrm>
            <a:off x="5202720" y="4412520"/>
            <a:ext cx="1815840" cy="1221480"/>
            <a:chOff x="5202720" y="4412520"/>
            <a:chExt cx="1815840" cy="1221480"/>
          </a:xfrm>
        </p:grpSpPr>
        <p:sp>
          <p:nvSpPr>
            <p:cNvPr id="956" name="TextBox 39"/>
            <p:cNvSpPr/>
            <p:nvPr/>
          </p:nvSpPr>
          <p:spPr>
            <a:xfrm>
              <a:off x="5202720" y="4412520"/>
              <a:ext cx="1815840" cy="57708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3200" spc="-1" strike="noStrike">
                  <a:solidFill>
                    <a:srgbClr val="ffffff"/>
                  </a:solidFill>
                  <a:latin typeface="Manrope SemiBold"/>
                  <a:ea typeface="DejaVu Sans"/>
                </a:rPr>
                <a:t>Phase 3</a:t>
              </a:r>
              <a:endParaRPr b="0" lang="de-DE" sz="3200" spc="-1" strike="noStrike">
                <a:latin typeface="Arial"/>
              </a:endParaRPr>
            </a:p>
          </p:txBody>
        </p:sp>
        <p:sp>
          <p:nvSpPr>
            <p:cNvPr id="957" name="Google Shape;22;p1"/>
            <p:cNvSpPr/>
            <p:nvPr/>
          </p:nvSpPr>
          <p:spPr>
            <a:xfrm>
              <a:off x="5202720" y="4997160"/>
              <a:ext cx="1815840" cy="636840"/>
            </a:xfrm>
            <a:prstGeom prst="rect">
              <a:avLst/>
            </a:prstGeom>
            <a:noFill/>
            <a:ln w="0">
              <a:noFill/>
            </a:ln>
          </p:spPr>
          <p:style>
            <a:lnRef idx="0"/>
            <a:fillRef idx="0"/>
            <a:effectRef idx="0"/>
            <a:fontRef idx="minor"/>
          </p:style>
          <p:txBody>
            <a:bodyPr lIns="90000" rIns="90000" tIns="45000" bIns="45000" anchor="t">
              <a:spAutoFit/>
            </a:bodyPr>
            <a:p>
              <a:pPr>
                <a:lnSpc>
                  <a:spcPct val="150000"/>
                </a:lnSpc>
                <a:buNone/>
                <a:tabLst>
                  <a:tab algn="l" pos="0"/>
                </a:tabLst>
              </a:pPr>
              <a:r>
                <a:rPr b="0" lang="en-ID" sz="1200" spc="-1" strike="noStrike">
                  <a:solidFill>
                    <a:srgbClr val="bfbfbf"/>
                  </a:solidFill>
                  <a:latin typeface="Manrope"/>
                  <a:ea typeface="Arial"/>
                </a:rPr>
                <a:t>Umsetzung Frontend/Backend</a:t>
              </a:r>
              <a:endParaRPr b="0" lang="de-DE" sz="1200" spc="-1" strike="noStrike">
                <a:latin typeface="Arial"/>
              </a:endParaRPr>
            </a:p>
          </p:txBody>
        </p:sp>
      </p:grpSp>
      <p:grpSp>
        <p:nvGrpSpPr>
          <p:cNvPr id="958" name="Group 55"/>
          <p:cNvGrpSpPr/>
          <p:nvPr/>
        </p:nvGrpSpPr>
        <p:grpSpPr>
          <a:xfrm>
            <a:off x="7476120" y="4412520"/>
            <a:ext cx="1882440" cy="947880"/>
            <a:chOff x="7476120" y="4412520"/>
            <a:chExt cx="1882440" cy="947880"/>
          </a:xfrm>
        </p:grpSpPr>
        <p:sp>
          <p:nvSpPr>
            <p:cNvPr id="959" name="TextBox 41"/>
            <p:cNvSpPr/>
            <p:nvPr/>
          </p:nvSpPr>
          <p:spPr>
            <a:xfrm>
              <a:off x="7476120" y="4412520"/>
              <a:ext cx="1882440" cy="57708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3200" spc="-1" strike="noStrike">
                  <a:solidFill>
                    <a:srgbClr val="ffffff"/>
                  </a:solidFill>
                  <a:latin typeface="Manrope SemiBold"/>
                  <a:ea typeface="DejaVu Sans"/>
                </a:rPr>
                <a:t>Phase 4</a:t>
              </a:r>
              <a:endParaRPr b="0" lang="de-DE" sz="3200" spc="-1" strike="noStrike">
                <a:latin typeface="Arial"/>
              </a:endParaRPr>
            </a:p>
          </p:txBody>
        </p:sp>
        <p:sp>
          <p:nvSpPr>
            <p:cNvPr id="960" name="Google Shape;22;p1"/>
            <p:cNvSpPr/>
            <p:nvPr/>
          </p:nvSpPr>
          <p:spPr>
            <a:xfrm>
              <a:off x="7476120" y="4997160"/>
              <a:ext cx="1882440" cy="363240"/>
            </a:xfrm>
            <a:prstGeom prst="rect">
              <a:avLst/>
            </a:prstGeom>
            <a:noFill/>
            <a:ln w="0">
              <a:noFill/>
            </a:ln>
          </p:spPr>
          <p:style>
            <a:lnRef idx="0"/>
            <a:fillRef idx="0"/>
            <a:effectRef idx="0"/>
            <a:fontRef idx="minor"/>
          </p:style>
          <p:txBody>
            <a:bodyPr lIns="90000" rIns="90000" tIns="45000" bIns="45000" anchor="t">
              <a:spAutoFit/>
            </a:bodyPr>
            <a:p>
              <a:pPr>
                <a:lnSpc>
                  <a:spcPct val="150000"/>
                </a:lnSpc>
                <a:buNone/>
                <a:tabLst>
                  <a:tab algn="l" pos="0"/>
                </a:tabLst>
              </a:pPr>
              <a:r>
                <a:rPr b="0" lang="en-ID" sz="1200" spc="-1" strike="noStrike">
                  <a:solidFill>
                    <a:srgbClr val="bfbfbf"/>
                  </a:solidFill>
                  <a:latin typeface="Manrope"/>
                  <a:ea typeface="Arial"/>
                </a:rPr>
                <a:t>Tests</a:t>
              </a:r>
              <a:endParaRPr b="0" lang="de-DE" sz="1200" spc="-1" strike="noStrike">
                <a:latin typeface="Arial"/>
              </a:endParaRPr>
            </a:p>
          </p:txBody>
        </p:sp>
      </p:grpSp>
      <p:grpSp>
        <p:nvGrpSpPr>
          <p:cNvPr id="961" name="Group 56"/>
          <p:cNvGrpSpPr/>
          <p:nvPr/>
        </p:nvGrpSpPr>
        <p:grpSpPr>
          <a:xfrm>
            <a:off x="9749160" y="4412520"/>
            <a:ext cx="1949400" cy="947880"/>
            <a:chOff x="9749160" y="4412520"/>
            <a:chExt cx="1949400" cy="947880"/>
          </a:xfrm>
        </p:grpSpPr>
        <p:sp>
          <p:nvSpPr>
            <p:cNvPr id="962" name="TextBox 43"/>
            <p:cNvSpPr/>
            <p:nvPr/>
          </p:nvSpPr>
          <p:spPr>
            <a:xfrm>
              <a:off x="9749160" y="4412520"/>
              <a:ext cx="1949400" cy="57708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3200" spc="-1" strike="noStrike">
                  <a:solidFill>
                    <a:srgbClr val="ffffff"/>
                  </a:solidFill>
                  <a:latin typeface="Manrope SemiBold"/>
                  <a:ea typeface="DejaVu Sans"/>
                </a:rPr>
                <a:t>Phase 5</a:t>
              </a:r>
              <a:endParaRPr b="0" lang="de-DE" sz="3200" spc="-1" strike="noStrike">
                <a:latin typeface="Arial"/>
              </a:endParaRPr>
            </a:p>
          </p:txBody>
        </p:sp>
        <p:sp>
          <p:nvSpPr>
            <p:cNvPr id="963" name="Google Shape;22;p1"/>
            <p:cNvSpPr/>
            <p:nvPr/>
          </p:nvSpPr>
          <p:spPr>
            <a:xfrm>
              <a:off x="9749160" y="4997160"/>
              <a:ext cx="1949400" cy="363240"/>
            </a:xfrm>
            <a:prstGeom prst="rect">
              <a:avLst/>
            </a:prstGeom>
            <a:noFill/>
            <a:ln w="0">
              <a:noFill/>
            </a:ln>
          </p:spPr>
          <p:style>
            <a:lnRef idx="0"/>
            <a:fillRef idx="0"/>
            <a:effectRef idx="0"/>
            <a:fontRef idx="minor"/>
          </p:style>
          <p:txBody>
            <a:bodyPr lIns="90000" rIns="90000" tIns="45000" bIns="45000" anchor="t">
              <a:spAutoFit/>
            </a:bodyPr>
            <a:p>
              <a:pPr>
                <a:lnSpc>
                  <a:spcPct val="150000"/>
                </a:lnSpc>
                <a:buNone/>
                <a:tabLst>
                  <a:tab algn="l" pos="0"/>
                </a:tabLst>
              </a:pPr>
              <a:r>
                <a:rPr b="0" lang="en-ID" sz="1200" spc="-1" strike="noStrike">
                  <a:solidFill>
                    <a:srgbClr val="bfbfbf"/>
                  </a:solidFill>
                  <a:latin typeface="Manrope"/>
                  <a:ea typeface="Arial"/>
                </a:rPr>
                <a:t>Erweiterungen</a:t>
              </a:r>
              <a:endParaRPr b="0" lang="de-DE" sz="1200" spc="-1" strike="noStrike">
                <a:latin typeface="Arial"/>
              </a:endParaRPr>
            </a:p>
          </p:txBody>
        </p:sp>
      </p:grpSp>
      <p:pic>
        <p:nvPicPr>
          <p:cNvPr id="964" name="" descr=""/>
          <p:cNvPicPr/>
          <p:nvPr/>
        </p:nvPicPr>
        <p:blipFill>
          <a:blip r:embed="rId1"/>
          <a:stretch/>
        </p:blipFill>
        <p:spPr>
          <a:xfrm>
            <a:off x="8964000" y="180000"/>
            <a:ext cx="2879640" cy="2879640"/>
          </a:xfrm>
          <a:prstGeom prst="rect">
            <a:avLst/>
          </a:prstGeom>
          <a:ln w="0">
            <a:noFill/>
          </a:ln>
        </p:spPr>
      </p:pic>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MasterSp="0">
  <p:cSld>
    <p:spTree>
      <p:nvGrpSpPr>
        <p:cNvPr id="1" name=""/>
        <p:cNvGrpSpPr/>
        <p:nvPr/>
      </p:nvGrpSpPr>
      <p:grpSpPr>
        <a:xfrm>
          <a:off x="0" y="0"/>
          <a:ext cx="0" cy="0"/>
          <a:chOff x="0" y="0"/>
          <a:chExt cx="0" cy="0"/>
        </a:xfrm>
      </p:grpSpPr>
      <p:sp>
        <p:nvSpPr>
          <p:cNvPr id="965" name="Oval 1"/>
          <p:cNvSpPr/>
          <p:nvPr/>
        </p:nvSpPr>
        <p:spPr>
          <a:xfrm>
            <a:off x="3292920" y="-377280"/>
            <a:ext cx="7396920" cy="7396920"/>
          </a:xfrm>
          <a:prstGeom prst="ellipse">
            <a:avLst/>
          </a:prstGeom>
          <a:solidFill>
            <a:schemeClr val="accent1">
              <a:lumMod val="75000"/>
              <a:alpha val="52000"/>
            </a:schemeClr>
          </a:solidFill>
          <a:ln>
            <a:noFill/>
          </a:ln>
          <a:effectLst>
            <a:softEdge rad="1270080"/>
          </a:effectLst>
        </p:spPr>
        <p:style>
          <a:lnRef idx="2">
            <a:schemeClr val="accent1">
              <a:shade val="15000"/>
            </a:schemeClr>
          </a:lnRef>
          <a:fillRef idx="1">
            <a:schemeClr val="accent1"/>
          </a:fillRef>
          <a:effectRef idx="0">
            <a:schemeClr val="accent1"/>
          </a:effectRef>
          <a:fontRef idx="minor"/>
        </p:style>
      </p:sp>
      <p:sp>
        <p:nvSpPr>
          <p:cNvPr id="966" name="Oval 5"/>
          <p:cNvSpPr/>
          <p:nvPr/>
        </p:nvSpPr>
        <p:spPr>
          <a:xfrm>
            <a:off x="3102480" y="3062160"/>
            <a:ext cx="2801160" cy="2801160"/>
          </a:xfrm>
          <a:prstGeom prst="ellipse">
            <a:avLst/>
          </a:prstGeom>
          <a:solidFill>
            <a:schemeClr val="accent1">
              <a:lumMod val="60000"/>
              <a:lumOff val="40000"/>
              <a:alpha val="37000"/>
            </a:schemeClr>
          </a:solidFill>
          <a:ln>
            <a:noFill/>
          </a:ln>
          <a:effectLst>
            <a:softEdge rad="774720"/>
          </a:effectLst>
        </p:spPr>
        <p:style>
          <a:lnRef idx="2">
            <a:schemeClr val="accent1">
              <a:shade val="15000"/>
            </a:schemeClr>
          </a:lnRef>
          <a:fillRef idx="1">
            <a:schemeClr val="accent1"/>
          </a:fillRef>
          <a:effectRef idx="0">
            <a:schemeClr val="accent1"/>
          </a:effectRef>
          <a:fontRef idx="minor"/>
        </p:style>
      </p:sp>
      <p:sp>
        <p:nvSpPr>
          <p:cNvPr id="967" name="Oval 29"/>
          <p:cNvSpPr/>
          <p:nvPr/>
        </p:nvSpPr>
        <p:spPr>
          <a:xfrm>
            <a:off x="-2274120" y="-725400"/>
            <a:ext cx="7594200" cy="7594200"/>
          </a:xfrm>
          <a:prstGeom prst="ellipse">
            <a:avLst/>
          </a:prstGeom>
          <a:solidFill>
            <a:schemeClr val="accent1">
              <a:lumMod val="75000"/>
              <a:alpha val="52000"/>
            </a:schemeClr>
          </a:solidFill>
          <a:ln>
            <a:noFill/>
          </a:ln>
          <a:effectLst>
            <a:softEdge rad="1270080"/>
          </a:effectLst>
        </p:spPr>
        <p:style>
          <a:lnRef idx="2">
            <a:schemeClr val="accent1">
              <a:shade val="15000"/>
            </a:schemeClr>
          </a:lnRef>
          <a:fillRef idx="1">
            <a:schemeClr val="accent1"/>
          </a:fillRef>
          <a:effectRef idx="0">
            <a:schemeClr val="accent1"/>
          </a:effectRef>
          <a:fontRef idx="minor"/>
        </p:style>
      </p:sp>
      <p:sp>
        <p:nvSpPr>
          <p:cNvPr id="968" name="Oval 16"/>
          <p:cNvSpPr/>
          <p:nvPr/>
        </p:nvSpPr>
        <p:spPr>
          <a:xfrm>
            <a:off x="1457640" y="368280"/>
            <a:ext cx="5696640" cy="5696640"/>
          </a:xfrm>
          <a:prstGeom prst="ellipse">
            <a:avLst/>
          </a:prstGeom>
          <a:solidFill>
            <a:schemeClr val="accent1">
              <a:lumMod val="75000"/>
              <a:alpha val="52000"/>
            </a:schemeClr>
          </a:solidFill>
          <a:ln>
            <a:noFill/>
          </a:ln>
          <a:effectLst>
            <a:softEdge rad="1270080"/>
          </a:effectLst>
        </p:spPr>
        <p:style>
          <a:lnRef idx="2">
            <a:schemeClr val="accent1">
              <a:shade val="15000"/>
            </a:schemeClr>
          </a:lnRef>
          <a:fillRef idx="1">
            <a:schemeClr val="accent1"/>
          </a:fillRef>
          <a:effectRef idx="0">
            <a:schemeClr val="accent1"/>
          </a:effectRef>
          <a:fontRef idx="minor"/>
        </p:style>
      </p:sp>
      <p:sp>
        <p:nvSpPr>
          <p:cNvPr id="969" name="Oval 17"/>
          <p:cNvSpPr/>
          <p:nvPr/>
        </p:nvSpPr>
        <p:spPr>
          <a:xfrm>
            <a:off x="9380880" y="3042720"/>
            <a:ext cx="3274920" cy="3274920"/>
          </a:xfrm>
          <a:prstGeom prst="ellipse">
            <a:avLst/>
          </a:prstGeom>
          <a:solidFill>
            <a:schemeClr val="accent1">
              <a:lumMod val="60000"/>
              <a:lumOff val="40000"/>
              <a:alpha val="37000"/>
            </a:schemeClr>
          </a:solidFill>
          <a:ln>
            <a:noFill/>
          </a:ln>
          <a:effectLst>
            <a:softEdge rad="774720"/>
          </a:effectLst>
        </p:spPr>
        <p:style>
          <a:lnRef idx="2">
            <a:schemeClr val="accent1">
              <a:shade val="15000"/>
            </a:schemeClr>
          </a:lnRef>
          <a:fillRef idx="1">
            <a:schemeClr val="accent1"/>
          </a:fillRef>
          <a:effectRef idx="0">
            <a:schemeClr val="accent1"/>
          </a:effectRef>
          <a:fontRef idx="minor"/>
        </p:style>
      </p:sp>
      <p:sp>
        <p:nvSpPr>
          <p:cNvPr id="970" name="TextBox 1"/>
          <p:cNvSpPr/>
          <p:nvPr/>
        </p:nvSpPr>
        <p:spPr>
          <a:xfrm>
            <a:off x="4686480" y="728640"/>
            <a:ext cx="7169040" cy="17355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5400" spc="-1" strike="noStrike">
                <a:solidFill>
                  <a:srgbClr val="ffffff"/>
                </a:solidFill>
                <a:latin typeface="Manrope SemiBold"/>
                <a:ea typeface="DejaVu Sans"/>
              </a:rPr>
              <a:t>Herausforderungen &amp; Learnings</a:t>
            </a:r>
            <a:endParaRPr b="0" lang="de-DE" sz="5400" spc="-1" strike="noStrike">
              <a:latin typeface="Arial"/>
            </a:endParaRPr>
          </a:p>
        </p:txBody>
      </p:sp>
      <p:sp>
        <p:nvSpPr>
          <p:cNvPr id="971" name="Google Shape;22;p1"/>
          <p:cNvSpPr/>
          <p:nvPr/>
        </p:nvSpPr>
        <p:spPr>
          <a:xfrm>
            <a:off x="4686480" y="2408760"/>
            <a:ext cx="7169040" cy="636840"/>
          </a:xfrm>
          <a:prstGeom prst="rect">
            <a:avLst/>
          </a:prstGeom>
          <a:noFill/>
          <a:ln w="0">
            <a:noFill/>
          </a:ln>
        </p:spPr>
        <p:style>
          <a:lnRef idx="0"/>
          <a:fillRef idx="0"/>
          <a:effectRef idx="0"/>
          <a:fontRef idx="minor"/>
        </p:style>
        <p:txBody>
          <a:bodyPr lIns="90000" rIns="90000" tIns="45000" bIns="45000" anchor="t">
            <a:spAutoFit/>
          </a:bodyPr>
          <a:p>
            <a:pPr>
              <a:lnSpc>
                <a:spcPct val="150000"/>
              </a:lnSpc>
              <a:buNone/>
              <a:tabLst>
                <a:tab algn="l" pos="0"/>
              </a:tabLst>
            </a:pPr>
            <a:r>
              <a:rPr b="0" lang="en-ID" sz="1200" spc="-1" strike="noStrike">
                <a:solidFill>
                  <a:srgbClr val="bfbfbf"/>
                </a:solidFill>
                <a:latin typeface="Manrope"/>
                <a:ea typeface="Arial"/>
              </a:rPr>
              <a:t>Lorem ipsum dolor sit amet, consectetur adipiscing elit, sed do eiusmod tempor incididunt ut labore et dolore magna aliqua. Ut enim ad minim veniam.</a:t>
            </a:r>
            <a:endParaRPr b="0" lang="de-DE" sz="1200" spc="-1" strike="noStrike">
              <a:latin typeface="Arial"/>
            </a:endParaRPr>
          </a:p>
        </p:txBody>
      </p:sp>
      <p:grpSp>
        <p:nvGrpSpPr>
          <p:cNvPr id="972" name="Group 2"/>
          <p:cNvGrpSpPr/>
          <p:nvPr/>
        </p:nvGrpSpPr>
        <p:grpSpPr>
          <a:xfrm>
            <a:off x="4772880" y="3333960"/>
            <a:ext cx="3406680" cy="1436400"/>
            <a:chOff x="4772880" y="3333960"/>
            <a:chExt cx="3406680" cy="1436400"/>
          </a:xfrm>
        </p:grpSpPr>
        <p:sp>
          <p:nvSpPr>
            <p:cNvPr id="973" name="Rectangle: Rounded Corners 4"/>
            <p:cNvSpPr/>
            <p:nvPr/>
          </p:nvSpPr>
          <p:spPr>
            <a:xfrm>
              <a:off x="4772880" y="3333960"/>
              <a:ext cx="3406680" cy="1436400"/>
            </a:xfrm>
            <a:prstGeom prst="roundRect">
              <a:avLst>
                <a:gd name="adj" fmla="val 10486"/>
              </a:avLst>
            </a:prstGeom>
            <a:solidFill>
              <a:schemeClr val="bg1">
                <a:lumMod val="95000"/>
                <a:alpha val="15000"/>
              </a:schemeClr>
            </a:solidFill>
            <a:ln>
              <a:solidFill>
                <a:srgbClr val="404040"/>
              </a:solidFill>
            </a:ln>
          </p:spPr>
          <p:style>
            <a:lnRef idx="2">
              <a:schemeClr val="accent1">
                <a:shade val="15000"/>
              </a:schemeClr>
            </a:lnRef>
            <a:fillRef idx="1">
              <a:schemeClr val="accent1"/>
            </a:fillRef>
            <a:effectRef idx="0">
              <a:schemeClr val="accent1"/>
            </a:effectRef>
            <a:fontRef idx="minor"/>
          </p:style>
        </p:sp>
        <p:grpSp>
          <p:nvGrpSpPr>
            <p:cNvPr id="974" name="Group 20"/>
            <p:cNvGrpSpPr/>
            <p:nvPr/>
          </p:nvGrpSpPr>
          <p:grpSpPr>
            <a:xfrm>
              <a:off x="4969800" y="3530160"/>
              <a:ext cx="3209760" cy="1036800"/>
              <a:chOff x="4969800" y="3530160"/>
              <a:chExt cx="3209760" cy="1036800"/>
            </a:xfrm>
          </p:grpSpPr>
          <p:sp>
            <p:nvSpPr>
              <p:cNvPr id="975" name="Google Shape;22;p1"/>
              <p:cNvSpPr/>
              <p:nvPr/>
            </p:nvSpPr>
            <p:spPr>
              <a:xfrm>
                <a:off x="4969800" y="3930120"/>
                <a:ext cx="3209760" cy="636840"/>
              </a:xfrm>
              <a:prstGeom prst="rect">
                <a:avLst/>
              </a:prstGeom>
              <a:noFill/>
              <a:ln w="0">
                <a:noFill/>
              </a:ln>
            </p:spPr>
            <p:style>
              <a:lnRef idx="0"/>
              <a:fillRef idx="0"/>
              <a:effectRef idx="0"/>
              <a:fontRef idx="minor"/>
            </p:style>
            <p:txBody>
              <a:bodyPr lIns="90000" rIns="90000" tIns="45000" bIns="45000" anchor="t">
                <a:spAutoFit/>
              </a:bodyPr>
              <a:p>
                <a:pPr>
                  <a:lnSpc>
                    <a:spcPct val="150000"/>
                  </a:lnSpc>
                  <a:buNone/>
                  <a:tabLst>
                    <a:tab algn="l" pos="0"/>
                  </a:tabLst>
                </a:pPr>
                <a:r>
                  <a:rPr b="0" lang="en-ID" sz="1200" spc="-1" strike="noStrike">
                    <a:solidFill>
                      <a:srgbClr val="bfbfbf"/>
                    </a:solidFill>
                    <a:latin typeface="Manrope"/>
                    <a:ea typeface="Arial"/>
                  </a:rPr>
                  <a:t>Dual Fokus (sozial &amp; technisch)</a:t>
                </a:r>
                <a:br>
                  <a:rPr sz="1200"/>
                </a:br>
                <a:r>
                  <a:rPr b="0" lang="en-ID" sz="1200" spc="-1" strike="noStrike">
                    <a:solidFill>
                      <a:srgbClr val="bfbfbf"/>
                    </a:solidFill>
                    <a:latin typeface="Manrope"/>
                    <a:ea typeface="Arial"/>
                  </a:rPr>
                  <a:t>z.B. Kommunikation/Abstimmung</a:t>
                </a:r>
                <a:endParaRPr b="0" lang="de-DE" sz="1200" spc="-1" strike="noStrike">
                  <a:latin typeface="Arial"/>
                </a:endParaRPr>
              </a:p>
            </p:txBody>
          </p:sp>
          <p:sp>
            <p:nvSpPr>
              <p:cNvPr id="976" name="TextBox 19"/>
              <p:cNvSpPr/>
              <p:nvPr/>
            </p:nvSpPr>
            <p:spPr>
              <a:xfrm>
                <a:off x="4969800" y="3530160"/>
                <a:ext cx="3209760" cy="3945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2000" spc="-1" strike="noStrike">
                    <a:solidFill>
                      <a:srgbClr val="ffffff"/>
                    </a:solidFill>
                    <a:latin typeface="Manrope SemiBold"/>
                    <a:ea typeface="DejaVu Sans"/>
                  </a:rPr>
                  <a:t>Komplexität</a:t>
                </a:r>
                <a:endParaRPr b="0" lang="de-DE" sz="2000" spc="-1" strike="noStrike">
                  <a:latin typeface="Arial"/>
                </a:endParaRPr>
              </a:p>
            </p:txBody>
          </p:sp>
        </p:grpSp>
      </p:grpSp>
      <p:grpSp>
        <p:nvGrpSpPr>
          <p:cNvPr id="977" name="Group 3"/>
          <p:cNvGrpSpPr/>
          <p:nvPr/>
        </p:nvGrpSpPr>
        <p:grpSpPr>
          <a:xfrm>
            <a:off x="8448480" y="3333960"/>
            <a:ext cx="3406680" cy="1436400"/>
            <a:chOff x="8448480" y="3333960"/>
            <a:chExt cx="3406680" cy="1436400"/>
          </a:xfrm>
        </p:grpSpPr>
        <p:sp>
          <p:nvSpPr>
            <p:cNvPr id="978" name="Rectangle: Rounded Corners 13"/>
            <p:cNvSpPr/>
            <p:nvPr/>
          </p:nvSpPr>
          <p:spPr>
            <a:xfrm>
              <a:off x="8448480" y="3333960"/>
              <a:ext cx="3406680" cy="1436400"/>
            </a:xfrm>
            <a:prstGeom prst="roundRect">
              <a:avLst>
                <a:gd name="adj" fmla="val 10486"/>
              </a:avLst>
            </a:prstGeom>
            <a:solidFill>
              <a:schemeClr val="bg1">
                <a:lumMod val="95000"/>
                <a:alpha val="15000"/>
              </a:schemeClr>
            </a:solidFill>
            <a:ln>
              <a:solidFill>
                <a:srgbClr val="404040"/>
              </a:solidFill>
            </a:ln>
          </p:spPr>
          <p:style>
            <a:lnRef idx="2">
              <a:schemeClr val="accent1">
                <a:shade val="15000"/>
              </a:schemeClr>
            </a:lnRef>
            <a:fillRef idx="1">
              <a:schemeClr val="accent1"/>
            </a:fillRef>
            <a:effectRef idx="0">
              <a:schemeClr val="accent1"/>
            </a:effectRef>
            <a:fontRef idx="minor"/>
          </p:style>
        </p:sp>
        <p:grpSp>
          <p:nvGrpSpPr>
            <p:cNvPr id="979" name="Group 21"/>
            <p:cNvGrpSpPr/>
            <p:nvPr/>
          </p:nvGrpSpPr>
          <p:grpSpPr>
            <a:xfrm>
              <a:off x="8645400" y="3530160"/>
              <a:ext cx="3209760" cy="763200"/>
              <a:chOff x="8645400" y="3530160"/>
              <a:chExt cx="3209760" cy="763200"/>
            </a:xfrm>
          </p:grpSpPr>
          <p:sp>
            <p:nvSpPr>
              <p:cNvPr id="980" name="Google Shape;22;p1"/>
              <p:cNvSpPr/>
              <p:nvPr/>
            </p:nvSpPr>
            <p:spPr>
              <a:xfrm>
                <a:off x="8645400" y="3930120"/>
                <a:ext cx="3209760" cy="363240"/>
              </a:xfrm>
              <a:prstGeom prst="rect">
                <a:avLst/>
              </a:prstGeom>
              <a:noFill/>
              <a:ln w="0">
                <a:noFill/>
              </a:ln>
            </p:spPr>
            <p:style>
              <a:lnRef idx="0"/>
              <a:fillRef idx="0"/>
              <a:effectRef idx="0"/>
              <a:fontRef idx="minor"/>
            </p:style>
            <p:txBody>
              <a:bodyPr lIns="90000" rIns="90000" tIns="45000" bIns="45000" anchor="t">
                <a:spAutoFit/>
              </a:bodyPr>
              <a:p>
                <a:pPr>
                  <a:lnSpc>
                    <a:spcPct val="150000"/>
                  </a:lnSpc>
                  <a:buNone/>
                  <a:tabLst>
                    <a:tab algn="l" pos="0"/>
                  </a:tabLst>
                </a:pPr>
                <a:r>
                  <a:rPr b="0" lang="en-ID" sz="1200" spc="-1" strike="noStrike">
                    <a:solidFill>
                      <a:srgbClr val="bfbfbf"/>
                    </a:solidFill>
                    <a:latin typeface="Manrope"/>
                    <a:ea typeface="Arial"/>
                  </a:rPr>
                  <a:t>Nutzung der Tools m</a:t>
                </a:r>
                <a:endParaRPr b="0" lang="de-DE" sz="1200" spc="-1" strike="noStrike">
                  <a:latin typeface="Arial"/>
                </a:endParaRPr>
              </a:p>
            </p:txBody>
          </p:sp>
          <p:sp>
            <p:nvSpPr>
              <p:cNvPr id="981" name="TextBox 23"/>
              <p:cNvSpPr/>
              <p:nvPr/>
            </p:nvSpPr>
            <p:spPr>
              <a:xfrm>
                <a:off x="8645400" y="3530160"/>
                <a:ext cx="3209760" cy="3945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2000" spc="-1" strike="noStrike">
                    <a:solidFill>
                      <a:srgbClr val="ffffff"/>
                    </a:solidFill>
                    <a:latin typeface="Manrope SemiBold"/>
                    <a:ea typeface="DejaVu Sans"/>
                  </a:rPr>
                  <a:t>GitHub / Jira</a:t>
                </a:r>
                <a:endParaRPr b="0" lang="de-DE" sz="2000" spc="-1" strike="noStrike">
                  <a:latin typeface="Arial"/>
                </a:endParaRPr>
              </a:p>
            </p:txBody>
          </p:sp>
        </p:grpSp>
      </p:grpSp>
      <p:grpSp>
        <p:nvGrpSpPr>
          <p:cNvPr id="982" name="Group 6"/>
          <p:cNvGrpSpPr/>
          <p:nvPr/>
        </p:nvGrpSpPr>
        <p:grpSpPr>
          <a:xfrm>
            <a:off x="4772880" y="5051520"/>
            <a:ext cx="3406680" cy="1436400"/>
            <a:chOff x="4772880" y="5051520"/>
            <a:chExt cx="3406680" cy="1436400"/>
          </a:xfrm>
        </p:grpSpPr>
        <p:sp>
          <p:nvSpPr>
            <p:cNvPr id="983" name="Rectangle: Rounded Corners 11"/>
            <p:cNvSpPr/>
            <p:nvPr/>
          </p:nvSpPr>
          <p:spPr>
            <a:xfrm>
              <a:off x="4772880" y="5051520"/>
              <a:ext cx="3406680" cy="1436400"/>
            </a:xfrm>
            <a:prstGeom prst="roundRect">
              <a:avLst>
                <a:gd name="adj" fmla="val 10486"/>
              </a:avLst>
            </a:prstGeom>
            <a:solidFill>
              <a:schemeClr val="bg1">
                <a:lumMod val="95000"/>
                <a:alpha val="15000"/>
              </a:schemeClr>
            </a:solidFill>
            <a:ln>
              <a:solidFill>
                <a:srgbClr val="404040"/>
              </a:solidFill>
            </a:ln>
          </p:spPr>
          <p:style>
            <a:lnRef idx="2">
              <a:schemeClr val="accent1">
                <a:shade val="15000"/>
              </a:schemeClr>
            </a:lnRef>
            <a:fillRef idx="1">
              <a:schemeClr val="accent1"/>
            </a:fillRef>
            <a:effectRef idx="0">
              <a:schemeClr val="accent1"/>
            </a:effectRef>
            <a:fontRef idx="minor"/>
          </p:style>
        </p:sp>
        <p:grpSp>
          <p:nvGrpSpPr>
            <p:cNvPr id="984" name="Group 24"/>
            <p:cNvGrpSpPr/>
            <p:nvPr/>
          </p:nvGrpSpPr>
          <p:grpSpPr>
            <a:xfrm>
              <a:off x="4969800" y="5247360"/>
              <a:ext cx="3209760" cy="763200"/>
              <a:chOff x="4969800" y="5247360"/>
              <a:chExt cx="3209760" cy="763200"/>
            </a:xfrm>
          </p:grpSpPr>
          <p:sp>
            <p:nvSpPr>
              <p:cNvPr id="985" name="Google Shape;22;p1"/>
              <p:cNvSpPr/>
              <p:nvPr/>
            </p:nvSpPr>
            <p:spPr>
              <a:xfrm>
                <a:off x="4969800" y="5647320"/>
                <a:ext cx="3209760" cy="363240"/>
              </a:xfrm>
              <a:prstGeom prst="rect">
                <a:avLst/>
              </a:prstGeom>
              <a:noFill/>
              <a:ln w="0">
                <a:noFill/>
              </a:ln>
            </p:spPr>
            <p:style>
              <a:lnRef idx="0"/>
              <a:fillRef idx="0"/>
              <a:effectRef idx="0"/>
              <a:fontRef idx="minor"/>
            </p:style>
            <p:txBody>
              <a:bodyPr lIns="90000" rIns="90000" tIns="45000" bIns="45000" anchor="t">
                <a:spAutoFit/>
              </a:bodyPr>
              <a:p>
                <a:pPr>
                  <a:lnSpc>
                    <a:spcPct val="150000"/>
                  </a:lnSpc>
                  <a:buNone/>
                  <a:tabLst>
                    <a:tab algn="l" pos="0"/>
                  </a:tabLst>
                </a:pPr>
                <a:r>
                  <a:rPr b="0" lang="en-ID" sz="1200" spc="-1" strike="noStrike">
                    <a:solidFill>
                      <a:srgbClr val="bfbfbf"/>
                    </a:solidFill>
                    <a:latin typeface="Manrope"/>
                    <a:ea typeface="Arial"/>
                  </a:rPr>
                  <a:t>Arbeiten als Team</a:t>
                </a:r>
                <a:endParaRPr b="0" lang="de-DE" sz="1200" spc="-1" strike="noStrike">
                  <a:latin typeface="Arial"/>
                </a:endParaRPr>
              </a:p>
            </p:txBody>
          </p:sp>
          <p:sp>
            <p:nvSpPr>
              <p:cNvPr id="986" name="TextBox 26"/>
              <p:cNvSpPr/>
              <p:nvPr/>
            </p:nvSpPr>
            <p:spPr>
              <a:xfrm>
                <a:off x="4969800" y="5247360"/>
                <a:ext cx="3209760" cy="3639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1800" spc="-1" strike="noStrike">
                    <a:solidFill>
                      <a:srgbClr val="ffffff"/>
                    </a:solidFill>
                    <a:latin typeface="Manrope SemiBold"/>
                    <a:ea typeface="DejaVu Sans"/>
                  </a:rPr>
                  <a:t>Interdisziplinäres Arbeiten</a:t>
                </a:r>
                <a:endParaRPr b="0" lang="de-DE" sz="1800" spc="-1" strike="noStrike">
                  <a:latin typeface="Arial"/>
                </a:endParaRPr>
              </a:p>
            </p:txBody>
          </p:sp>
        </p:grpSp>
      </p:grpSp>
      <p:grpSp>
        <p:nvGrpSpPr>
          <p:cNvPr id="987" name="Group 5"/>
          <p:cNvGrpSpPr/>
          <p:nvPr/>
        </p:nvGrpSpPr>
        <p:grpSpPr>
          <a:xfrm>
            <a:off x="8448480" y="5051520"/>
            <a:ext cx="3406680" cy="1436400"/>
            <a:chOff x="8448480" y="5051520"/>
            <a:chExt cx="3406680" cy="1436400"/>
          </a:xfrm>
        </p:grpSpPr>
        <p:sp>
          <p:nvSpPr>
            <p:cNvPr id="988" name="Rectangle: Rounded Corners 14"/>
            <p:cNvSpPr/>
            <p:nvPr/>
          </p:nvSpPr>
          <p:spPr>
            <a:xfrm>
              <a:off x="8448480" y="5051520"/>
              <a:ext cx="3406680" cy="1436400"/>
            </a:xfrm>
            <a:prstGeom prst="roundRect">
              <a:avLst>
                <a:gd name="adj" fmla="val 10486"/>
              </a:avLst>
            </a:prstGeom>
            <a:solidFill>
              <a:schemeClr val="accent1">
                <a:alpha val="24000"/>
              </a:schemeClr>
            </a:solidFill>
            <a:ln>
              <a:solidFill>
                <a:srgbClr val="26239c"/>
              </a:solidFill>
            </a:ln>
          </p:spPr>
          <p:style>
            <a:lnRef idx="2">
              <a:schemeClr val="accent1">
                <a:shade val="15000"/>
              </a:schemeClr>
            </a:lnRef>
            <a:fillRef idx="1">
              <a:schemeClr val="accent1"/>
            </a:fillRef>
            <a:effectRef idx="0">
              <a:schemeClr val="accent1"/>
            </a:effectRef>
            <a:fontRef idx="minor"/>
          </p:style>
        </p:sp>
        <p:grpSp>
          <p:nvGrpSpPr>
            <p:cNvPr id="989" name="Group 27"/>
            <p:cNvGrpSpPr/>
            <p:nvPr/>
          </p:nvGrpSpPr>
          <p:grpSpPr>
            <a:xfrm>
              <a:off x="8645400" y="5247360"/>
              <a:ext cx="3209760" cy="763200"/>
              <a:chOff x="8645400" y="5247360"/>
              <a:chExt cx="3209760" cy="763200"/>
            </a:xfrm>
          </p:grpSpPr>
          <p:sp>
            <p:nvSpPr>
              <p:cNvPr id="990" name="Google Shape;22;p1"/>
              <p:cNvSpPr/>
              <p:nvPr/>
            </p:nvSpPr>
            <p:spPr>
              <a:xfrm>
                <a:off x="8645400" y="5647320"/>
                <a:ext cx="3209760" cy="363240"/>
              </a:xfrm>
              <a:prstGeom prst="rect">
                <a:avLst/>
              </a:prstGeom>
              <a:noFill/>
              <a:ln w="0">
                <a:noFill/>
              </a:ln>
            </p:spPr>
            <p:style>
              <a:lnRef idx="0"/>
              <a:fillRef idx="0"/>
              <a:effectRef idx="0"/>
              <a:fontRef idx="minor"/>
            </p:style>
            <p:txBody>
              <a:bodyPr lIns="90000" rIns="90000" tIns="45000" bIns="45000" anchor="t">
                <a:spAutoFit/>
              </a:bodyPr>
              <a:p>
                <a:pPr>
                  <a:lnSpc>
                    <a:spcPct val="150000"/>
                  </a:lnSpc>
                  <a:buNone/>
                  <a:tabLst>
                    <a:tab algn="l" pos="0"/>
                  </a:tabLst>
                </a:pPr>
                <a:r>
                  <a:rPr b="0" lang="en-ID" sz="1200" spc="-1" strike="noStrike">
                    <a:solidFill>
                      <a:srgbClr val="bfbfbf"/>
                    </a:solidFill>
                    <a:latin typeface="Manrope"/>
                    <a:ea typeface="Arial"/>
                  </a:rPr>
                  <a:t>Hilfreich bei der Umsetzung</a:t>
                </a:r>
                <a:endParaRPr b="0" lang="de-DE" sz="1200" spc="-1" strike="noStrike">
                  <a:latin typeface="Arial"/>
                </a:endParaRPr>
              </a:p>
            </p:txBody>
          </p:sp>
          <p:sp>
            <p:nvSpPr>
              <p:cNvPr id="991" name="TextBox 29"/>
              <p:cNvSpPr/>
              <p:nvPr/>
            </p:nvSpPr>
            <p:spPr>
              <a:xfrm>
                <a:off x="8645400" y="5247360"/>
                <a:ext cx="3209760" cy="3945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2000" spc="-1" strike="noStrike">
                    <a:solidFill>
                      <a:srgbClr val="ffffff"/>
                    </a:solidFill>
                    <a:latin typeface="Manrope SemiBold"/>
                    <a:ea typeface="DejaVu Sans"/>
                  </a:rPr>
                  <a:t>Agiles Vorgehen</a:t>
                </a:r>
                <a:endParaRPr b="0" lang="de-DE" sz="2000" spc="-1" strike="noStrike">
                  <a:latin typeface="Arial"/>
                </a:endParaRPr>
              </a:p>
            </p:txBody>
          </p:sp>
        </p:grpSp>
      </p:grpSp>
      <p:pic>
        <p:nvPicPr>
          <p:cNvPr id="992" name="" descr=""/>
          <p:cNvPicPr/>
          <p:nvPr/>
        </p:nvPicPr>
        <p:blipFill>
          <a:blip r:embed="rId1"/>
          <a:stretch/>
        </p:blipFill>
        <p:spPr>
          <a:xfrm>
            <a:off x="242280" y="242280"/>
            <a:ext cx="981000" cy="981000"/>
          </a:xfrm>
          <a:prstGeom prst="rect">
            <a:avLst/>
          </a:prstGeom>
          <a:ln w="0">
            <a:noFill/>
          </a:ln>
        </p:spPr>
      </p:pic>
      <p:pic>
        <p:nvPicPr>
          <p:cNvPr id="993" name="" descr=""/>
          <p:cNvPicPr/>
          <p:nvPr/>
        </p:nvPicPr>
        <p:blipFill>
          <a:blip r:embed="rId2"/>
          <a:stretch/>
        </p:blipFill>
        <p:spPr>
          <a:xfrm>
            <a:off x="630360" y="2250360"/>
            <a:ext cx="3509280" cy="3509280"/>
          </a:xfrm>
          <a:prstGeom prst="rect">
            <a:avLst/>
          </a:prstGeom>
          <a:ln w="0">
            <a:noFill/>
          </a:ln>
        </p:spPr>
      </p:pic>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MasterSp="0">
  <p:cSld>
    <p:spTree>
      <p:nvGrpSpPr>
        <p:cNvPr id="1" name=""/>
        <p:cNvGrpSpPr/>
        <p:nvPr/>
      </p:nvGrpSpPr>
      <p:grpSpPr>
        <a:xfrm>
          <a:off x="0" y="0"/>
          <a:ext cx="0" cy="0"/>
          <a:chOff x="0" y="0"/>
          <a:chExt cx="0" cy="0"/>
        </a:xfrm>
      </p:grpSpPr>
      <p:sp>
        <p:nvSpPr>
          <p:cNvPr id="994" name="Oval 1"/>
          <p:cNvSpPr/>
          <p:nvPr/>
        </p:nvSpPr>
        <p:spPr>
          <a:xfrm>
            <a:off x="3292920" y="-377280"/>
            <a:ext cx="7396920" cy="7396920"/>
          </a:xfrm>
          <a:prstGeom prst="ellipse">
            <a:avLst/>
          </a:prstGeom>
          <a:solidFill>
            <a:schemeClr val="accent1">
              <a:lumMod val="75000"/>
              <a:alpha val="52000"/>
            </a:schemeClr>
          </a:solidFill>
          <a:ln>
            <a:noFill/>
          </a:ln>
          <a:effectLst>
            <a:softEdge rad="1270080"/>
          </a:effectLst>
        </p:spPr>
        <p:style>
          <a:lnRef idx="2">
            <a:schemeClr val="accent1">
              <a:shade val="15000"/>
            </a:schemeClr>
          </a:lnRef>
          <a:fillRef idx="1">
            <a:schemeClr val="accent1"/>
          </a:fillRef>
          <a:effectRef idx="0">
            <a:schemeClr val="accent1"/>
          </a:effectRef>
          <a:fontRef idx="minor"/>
        </p:style>
      </p:sp>
      <p:sp>
        <p:nvSpPr>
          <p:cNvPr id="995" name="Oval 5"/>
          <p:cNvSpPr/>
          <p:nvPr/>
        </p:nvSpPr>
        <p:spPr>
          <a:xfrm>
            <a:off x="3102480" y="3062160"/>
            <a:ext cx="2801160" cy="2801160"/>
          </a:xfrm>
          <a:prstGeom prst="ellipse">
            <a:avLst/>
          </a:prstGeom>
          <a:solidFill>
            <a:schemeClr val="accent1">
              <a:lumMod val="60000"/>
              <a:lumOff val="40000"/>
              <a:alpha val="37000"/>
            </a:schemeClr>
          </a:solidFill>
          <a:ln>
            <a:noFill/>
          </a:ln>
          <a:effectLst>
            <a:softEdge rad="774720"/>
          </a:effectLst>
        </p:spPr>
        <p:style>
          <a:lnRef idx="2">
            <a:schemeClr val="accent1">
              <a:shade val="15000"/>
            </a:schemeClr>
          </a:lnRef>
          <a:fillRef idx="1">
            <a:schemeClr val="accent1"/>
          </a:fillRef>
          <a:effectRef idx="0">
            <a:schemeClr val="accent1"/>
          </a:effectRef>
          <a:fontRef idx="minor"/>
        </p:style>
      </p:sp>
      <p:sp>
        <p:nvSpPr>
          <p:cNvPr id="996" name="Oval 29"/>
          <p:cNvSpPr/>
          <p:nvPr/>
        </p:nvSpPr>
        <p:spPr>
          <a:xfrm>
            <a:off x="-2274120" y="-725400"/>
            <a:ext cx="7594200" cy="7594200"/>
          </a:xfrm>
          <a:prstGeom prst="ellipse">
            <a:avLst/>
          </a:prstGeom>
          <a:solidFill>
            <a:schemeClr val="accent1">
              <a:lumMod val="75000"/>
              <a:alpha val="52000"/>
            </a:schemeClr>
          </a:solidFill>
          <a:ln>
            <a:noFill/>
          </a:ln>
          <a:effectLst>
            <a:softEdge rad="1270080"/>
          </a:effectLst>
        </p:spPr>
        <p:style>
          <a:lnRef idx="2">
            <a:schemeClr val="accent1">
              <a:shade val="15000"/>
            </a:schemeClr>
          </a:lnRef>
          <a:fillRef idx="1">
            <a:schemeClr val="accent1"/>
          </a:fillRef>
          <a:effectRef idx="0">
            <a:schemeClr val="accent1"/>
          </a:effectRef>
          <a:fontRef idx="minor"/>
        </p:style>
      </p:sp>
      <p:sp>
        <p:nvSpPr>
          <p:cNvPr id="997" name="Oval 21"/>
          <p:cNvSpPr/>
          <p:nvPr/>
        </p:nvSpPr>
        <p:spPr>
          <a:xfrm>
            <a:off x="4656600" y="-204480"/>
            <a:ext cx="5696640" cy="5696640"/>
          </a:xfrm>
          <a:prstGeom prst="ellipse">
            <a:avLst/>
          </a:prstGeom>
          <a:solidFill>
            <a:schemeClr val="accent1">
              <a:lumMod val="75000"/>
              <a:alpha val="52000"/>
            </a:schemeClr>
          </a:solidFill>
          <a:ln>
            <a:noFill/>
          </a:ln>
          <a:effectLst>
            <a:softEdge rad="1270080"/>
          </a:effectLst>
        </p:spPr>
        <p:style>
          <a:lnRef idx="2">
            <a:schemeClr val="accent1">
              <a:shade val="15000"/>
            </a:schemeClr>
          </a:lnRef>
          <a:fillRef idx="1">
            <a:schemeClr val="accent1"/>
          </a:fillRef>
          <a:effectRef idx="0">
            <a:schemeClr val="accent1"/>
          </a:effectRef>
          <a:fontRef idx="minor"/>
        </p:style>
      </p:sp>
      <p:sp>
        <p:nvSpPr>
          <p:cNvPr id="998" name="Oval 22"/>
          <p:cNvSpPr/>
          <p:nvPr/>
        </p:nvSpPr>
        <p:spPr>
          <a:xfrm>
            <a:off x="1508760" y="3501360"/>
            <a:ext cx="3274920" cy="3274920"/>
          </a:xfrm>
          <a:prstGeom prst="ellipse">
            <a:avLst/>
          </a:prstGeom>
          <a:solidFill>
            <a:schemeClr val="accent1">
              <a:lumMod val="60000"/>
              <a:lumOff val="40000"/>
              <a:alpha val="37000"/>
            </a:schemeClr>
          </a:solidFill>
          <a:ln>
            <a:noFill/>
          </a:ln>
          <a:effectLst>
            <a:softEdge rad="774720"/>
          </a:effectLst>
        </p:spPr>
        <p:style>
          <a:lnRef idx="2">
            <a:schemeClr val="accent1">
              <a:shade val="15000"/>
            </a:schemeClr>
          </a:lnRef>
          <a:fillRef idx="1">
            <a:schemeClr val="accent1"/>
          </a:fillRef>
          <a:effectRef idx="0">
            <a:schemeClr val="accent1"/>
          </a:effectRef>
          <a:fontRef idx="minor"/>
        </p:style>
      </p:sp>
      <p:sp>
        <p:nvSpPr>
          <p:cNvPr id="999" name="TextBox 1"/>
          <p:cNvSpPr/>
          <p:nvPr/>
        </p:nvSpPr>
        <p:spPr>
          <a:xfrm>
            <a:off x="334800" y="728640"/>
            <a:ext cx="8541000" cy="17355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5400" spc="-1" strike="noStrike">
                <a:solidFill>
                  <a:srgbClr val="ffffff"/>
                </a:solidFill>
                <a:latin typeface="Manrope SemiBold"/>
                <a:ea typeface="DejaVu Sans"/>
              </a:rPr>
              <a:t>Ausblick / Weiterentwicklung</a:t>
            </a:r>
            <a:endParaRPr b="0" lang="de-DE" sz="5400" spc="-1" strike="noStrike">
              <a:latin typeface="Arial"/>
            </a:endParaRPr>
          </a:p>
        </p:txBody>
      </p:sp>
      <p:sp>
        <p:nvSpPr>
          <p:cNvPr id="1000" name="Google Shape;22;p1"/>
          <p:cNvSpPr/>
          <p:nvPr/>
        </p:nvSpPr>
        <p:spPr>
          <a:xfrm>
            <a:off x="334800" y="2577960"/>
            <a:ext cx="5314680" cy="363240"/>
          </a:xfrm>
          <a:prstGeom prst="rect">
            <a:avLst/>
          </a:prstGeom>
          <a:noFill/>
          <a:ln w="0">
            <a:noFill/>
          </a:ln>
        </p:spPr>
        <p:style>
          <a:lnRef idx="0"/>
          <a:fillRef idx="0"/>
          <a:effectRef idx="0"/>
          <a:fontRef idx="minor"/>
        </p:style>
        <p:txBody>
          <a:bodyPr lIns="90000" rIns="90000" tIns="45000" bIns="45000" anchor="t">
            <a:spAutoFit/>
          </a:bodyPr>
          <a:p>
            <a:pPr>
              <a:lnSpc>
                <a:spcPct val="150000"/>
              </a:lnSpc>
              <a:buNone/>
              <a:tabLst>
                <a:tab algn="l" pos="0"/>
              </a:tabLst>
            </a:pPr>
            <a:r>
              <a:rPr b="0" lang="en-ID" sz="1200" spc="-1" strike="noStrike">
                <a:solidFill>
                  <a:srgbClr val="bfbfbf"/>
                </a:solidFill>
                <a:latin typeface="Manrope"/>
                <a:ea typeface="Arial"/>
              </a:rPr>
              <a:t>Coming soon…</a:t>
            </a:r>
            <a:endParaRPr b="0" lang="de-DE" sz="1200" spc="-1" strike="noStrike">
              <a:latin typeface="Arial"/>
            </a:endParaRPr>
          </a:p>
        </p:txBody>
      </p:sp>
      <p:grpSp>
        <p:nvGrpSpPr>
          <p:cNvPr id="1001" name="Group 3"/>
          <p:cNvGrpSpPr/>
          <p:nvPr/>
        </p:nvGrpSpPr>
        <p:grpSpPr>
          <a:xfrm>
            <a:off x="334800" y="4851360"/>
            <a:ext cx="2647800" cy="1636560"/>
            <a:chOff x="334800" y="4851360"/>
            <a:chExt cx="2647800" cy="1636560"/>
          </a:xfrm>
        </p:grpSpPr>
        <p:sp>
          <p:nvSpPr>
            <p:cNvPr id="1002" name="Rectangle: Top Corners Rounded 2"/>
            <p:cNvSpPr/>
            <p:nvPr/>
          </p:nvSpPr>
          <p:spPr>
            <a:xfrm>
              <a:off x="334800" y="4851360"/>
              <a:ext cx="2647800" cy="1636560"/>
            </a:xfrm>
            <a:prstGeom prst="round2SameRect">
              <a:avLst>
                <a:gd name="adj1" fmla="val 10465"/>
                <a:gd name="adj2" fmla="val 0"/>
              </a:avLst>
            </a:prstGeom>
            <a:solidFill>
              <a:schemeClr val="accent1">
                <a:alpha val="24000"/>
              </a:schemeClr>
            </a:solidFill>
            <a:ln>
              <a:solidFill>
                <a:srgbClr val="26239c"/>
              </a:solidFill>
            </a:ln>
          </p:spPr>
          <p:style>
            <a:lnRef idx="2">
              <a:schemeClr val="accent1">
                <a:shade val="15000"/>
              </a:schemeClr>
            </a:lnRef>
            <a:fillRef idx="1">
              <a:schemeClr val="accent1"/>
            </a:fillRef>
            <a:effectRef idx="0">
              <a:schemeClr val="accent1"/>
            </a:effectRef>
            <a:fontRef idx="minor"/>
          </p:style>
        </p:sp>
        <p:sp>
          <p:nvSpPr>
            <p:cNvPr id="1003" name="TextBox 9"/>
            <p:cNvSpPr/>
            <p:nvPr/>
          </p:nvSpPr>
          <p:spPr>
            <a:xfrm>
              <a:off x="635040" y="5400000"/>
              <a:ext cx="2347560" cy="81972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1200" spc="-1" strike="noStrike">
                  <a:solidFill>
                    <a:srgbClr val="ffffff"/>
                  </a:solidFill>
                  <a:latin typeface="Manrope"/>
                  <a:ea typeface="DejaVu Sans"/>
                </a:rPr>
                <a:t>Bewertungsfunktionen</a:t>
              </a:r>
              <a:br>
                <a:rPr sz="1200"/>
              </a:br>
              <a:r>
                <a:rPr b="0" lang="en-US" sz="1200" spc="-1" strike="noStrike">
                  <a:solidFill>
                    <a:srgbClr val="ffffff"/>
                  </a:solidFill>
                  <a:latin typeface="Manrope"/>
                  <a:ea typeface="DejaVu Sans"/>
                </a:rPr>
                <a:t>Event-Gruppen</a:t>
              </a:r>
              <a:endParaRPr b="0" lang="de-DE" sz="1200" spc="-1" strike="noStrike">
                <a:latin typeface="Arial"/>
              </a:endParaRPr>
            </a:p>
            <a:p>
              <a:pPr>
                <a:lnSpc>
                  <a:spcPct val="100000"/>
                </a:lnSpc>
                <a:buNone/>
              </a:pPr>
              <a:r>
                <a:rPr b="0" lang="en-US" sz="1200" spc="-1" strike="noStrike">
                  <a:solidFill>
                    <a:srgbClr val="ffffff"/>
                  </a:solidFill>
                  <a:latin typeface="Manrope"/>
                  <a:ea typeface="DejaVu Sans"/>
                </a:rPr>
                <a:t>Veranstalter-Profilseiten</a:t>
              </a:r>
              <a:endParaRPr b="0" lang="de-DE" sz="1200" spc="-1" strike="noStrike">
                <a:latin typeface="Arial"/>
              </a:endParaRPr>
            </a:p>
            <a:p>
              <a:pPr>
                <a:lnSpc>
                  <a:spcPct val="100000"/>
                </a:lnSpc>
                <a:buNone/>
              </a:pPr>
              <a:endParaRPr b="0" lang="de-DE" sz="1200" spc="-1" strike="noStrike">
                <a:latin typeface="Arial"/>
              </a:endParaRPr>
            </a:p>
          </p:txBody>
        </p:sp>
      </p:grpSp>
      <p:grpSp>
        <p:nvGrpSpPr>
          <p:cNvPr id="1004" name="Group 4"/>
          <p:cNvGrpSpPr/>
          <p:nvPr/>
        </p:nvGrpSpPr>
        <p:grpSpPr>
          <a:xfrm>
            <a:off x="3268800" y="3860640"/>
            <a:ext cx="2647800" cy="2627280"/>
            <a:chOff x="3268800" y="3860640"/>
            <a:chExt cx="2647800" cy="2627280"/>
          </a:xfrm>
        </p:grpSpPr>
        <p:sp>
          <p:nvSpPr>
            <p:cNvPr id="1005" name="Rectangle: Top Corners Rounded 5"/>
            <p:cNvSpPr/>
            <p:nvPr/>
          </p:nvSpPr>
          <p:spPr>
            <a:xfrm>
              <a:off x="3268800" y="3860640"/>
              <a:ext cx="2647800" cy="2627280"/>
            </a:xfrm>
            <a:prstGeom prst="round2SameRect">
              <a:avLst>
                <a:gd name="adj1" fmla="val 10465"/>
                <a:gd name="adj2" fmla="val 0"/>
              </a:avLst>
            </a:prstGeom>
            <a:solidFill>
              <a:schemeClr val="accent1"/>
            </a:solidFill>
            <a:ln>
              <a:noFill/>
            </a:ln>
          </p:spPr>
          <p:style>
            <a:lnRef idx="2">
              <a:schemeClr val="accent1">
                <a:shade val="15000"/>
              </a:schemeClr>
            </a:lnRef>
            <a:fillRef idx="1">
              <a:schemeClr val="accent1"/>
            </a:fillRef>
            <a:effectRef idx="0">
              <a:schemeClr val="accent1"/>
            </a:effectRef>
            <a:fontRef idx="minor"/>
          </p:style>
        </p:sp>
        <p:sp>
          <p:nvSpPr>
            <p:cNvPr id="1006" name="TextBox 13"/>
            <p:cNvSpPr/>
            <p:nvPr/>
          </p:nvSpPr>
          <p:spPr>
            <a:xfrm>
              <a:off x="3568680" y="4294440"/>
              <a:ext cx="2347560" cy="81972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1200" spc="-1" strike="noStrike">
                  <a:solidFill>
                    <a:srgbClr val="ffffff"/>
                  </a:solidFill>
                  <a:latin typeface="Manrope"/>
                  <a:ea typeface="DejaVu Sans"/>
                </a:rPr>
                <a:t>Partnerschaften mit</a:t>
              </a:r>
              <a:endParaRPr b="0" lang="de-DE" sz="1200" spc="-1" strike="noStrike">
                <a:latin typeface="Arial"/>
              </a:endParaRPr>
            </a:p>
            <a:p>
              <a:pPr>
                <a:lnSpc>
                  <a:spcPct val="100000"/>
                </a:lnSpc>
                <a:buNone/>
              </a:pPr>
              <a:r>
                <a:rPr b="0" lang="en-US" sz="1200" spc="-1" strike="noStrike">
                  <a:solidFill>
                    <a:srgbClr val="ffffff"/>
                  </a:solidFill>
                  <a:latin typeface="Manrope"/>
                  <a:ea typeface="DejaVu Sans"/>
                </a:rPr>
                <a:t>Organisationen</a:t>
              </a:r>
              <a:endParaRPr b="0" lang="de-DE" sz="1200" spc="-1" strike="noStrike">
                <a:latin typeface="Arial"/>
              </a:endParaRPr>
            </a:p>
            <a:p>
              <a:pPr>
                <a:lnSpc>
                  <a:spcPct val="100000"/>
                </a:lnSpc>
                <a:buNone/>
              </a:pPr>
              <a:r>
                <a:rPr b="0" lang="en-US" sz="1200" spc="-1" strike="noStrike">
                  <a:solidFill>
                    <a:srgbClr val="ffffff"/>
                  </a:solidFill>
                  <a:latin typeface="Manrope"/>
                  <a:ea typeface="DejaVu Sans"/>
                </a:rPr>
                <a:t>Sponsoren</a:t>
              </a:r>
              <a:endParaRPr b="0" lang="de-DE" sz="1200" spc="-1" strike="noStrike">
                <a:latin typeface="Arial"/>
              </a:endParaRPr>
            </a:p>
            <a:p>
              <a:pPr>
                <a:lnSpc>
                  <a:spcPct val="100000"/>
                </a:lnSpc>
                <a:buNone/>
              </a:pPr>
              <a:r>
                <a:rPr b="0" lang="en-US" sz="1200" spc="-1" strike="noStrike">
                  <a:solidFill>
                    <a:srgbClr val="ffffff"/>
                  </a:solidFill>
                  <a:latin typeface="Manrope"/>
                  <a:ea typeface="DejaVu Sans"/>
                </a:rPr>
                <a:t>Veranstaltern</a:t>
              </a:r>
              <a:endParaRPr b="0" lang="de-DE" sz="1200" spc="-1" strike="noStrike">
                <a:latin typeface="Arial"/>
              </a:endParaRPr>
            </a:p>
          </p:txBody>
        </p:sp>
      </p:grpSp>
      <p:grpSp>
        <p:nvGrpSpPr>
          <p:cNvPr id="1007" name="Group 23"/>
          <p:cNvGrpSpPr/>
          <p:nvPr/>
        </p:nvGrpSpPr>
        <p:grpSpPr>
          <a:xfrm>
            <a:off x="6273720" y="2577960"/>
            <a:ext cx="2647800" cy="3909960"/>
            <a:chOff x="6273720" y="2577960"/>
            <a:chExt cx="2647800" cy="3909960"/>
          </a:xfrm>
        </p:grpSpPr>
        <p:sp>
          <p:nvSpPr>
            <p:cNvPr id="1008" name="Rectangle: Top Corners Rounded 7"/>
            <p:cNvSpPr/>
            <p:nvPr/>
          </p:nvSpPr>
          <p:spPr>
            <a:xfrm>
              <a:off x="6273720" y="2577960"/>
              <a:ext cx="2647800" cy="3909960"/>
            </a:xfrm>
            <a:prstGeom prst="round2SameRect">
              <a:avLst>
                <a:gd name="adj1" fmla="val 10465"/>
                <a:gd name="adj2" fmla="val 0"/>
              </a:avLst>
            </a:prstGeom>
            <a:solidFill>
              <a:schemeClr val="accent1">
                <a:alpha val="24000"/>
              </a:schemeClr>
            </a:solidFill>
            <a:ln>
              <a:solidFill>
                <a:srgbClr val="26239c"/>
              </a:solidFill>
            </a:ln>
          </p:spPr>
          <p:style>
            <a:lnRef idx="2">
              <a:schemeClr val="accent1">
                <a:shade val="15000"/>
              </a:schemeClr>
            </a:lnRef>
            <a:fillRef idx="1">
              <a:schemeClr val="accent1"/>
            </a:fillRef>
            <a:effectRef idx="0">
              <a:schemeClr val="accent1"/>
            </a:effectRef>
            <a:fontRef idx="minor"/>
          </p:style>
        </p:sp>
        <p:sp>
          <p:nvSpPr>
            <p:cNvPr id="1009" name="TextBox 16"/>
            <p:cNvSpPr/>
            <p:nvPr/>
          </p:nvSpPr>
          <p:spPr>
            <a:xfrm>
              <a:off x="6573960" y="3152160"/>
              <a:ext cx="2347560" cy="2721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1200" spc="-1" strike="noStrike">
                  <a:solidFill>
                    <a:srgbClr val="ffffff"/>
                  </a:solidFill>
                  <a:latin typeface="Manrope"/>
                  <a:ea typeface="DejaVu Sans"/>
                </a:rPr>
                <a:t>Aufbau aktiver Community</a:t>
              </a:r>
              <a:endParaRPr b="0" lang="de-DE" sz="1200" spc="-1" strike="noStrike">
                <a:latin typeface="Arial"/>
              </a:endParaRPr>
            </a:p>
          </p:txBody>
        </p:sp>
      </p:grpSp>
      <p:grpSp>
        <p:nvGrpSpPr>
          <p:cNvPr id="1010" name="Group 24"/>
          <p:cNvGrpSpPr/>
          <p:nvPr/>
        </p:nvGrpSpPr>
        <p:grpSpPr>
          <a:xfrm>
            <a:off x="9207360" y="1574640"/>
            <a:ext cx="2647800" cy="4913280"/>
            <a:chOff x="9207360" y="1574640"/>
            <a:chExt cx="2647800" cy="4913280"/>
          </a:xfrm>
        </p:grpSpPr>
        <p:sp>
          <p:nvSpPr>
            <p:cNvPr id="1011" name="Rectangle: Top Corners Rounded 6"/>
            <p:cNvSpPr/>
            <p:nvPr/>
          </p:nvSpPr>
          <p:spPr>
            <a:xfrm>
              <a:off x="9207360" y="1574640"/>
              <a:ext cx="2647800" cy="4913280"/>
            </a:xfrm>
            <a:prstGeom prst="round2SameRect">
              <a:avLst>
                <a:gd name="adj1" fmla="val 10465"/>
                <a:gd name="adj2" fmla="val 0"/>
              </a:avLst>
            </a:prstGeom>
            <a:solidFill>
              <a:schemeClr val="accent1">
                <a:alpha val="24000"/>
              </a:schemeClr>
            </a:solidFill>
            <a:ln>
              <a:solidFill>
                <a:srgbClr val="26239c"/>
              </a:solidFill>
            </a:ln>
          </p:spPr>
          <p:style>
            <a:lnRef idx="2">
              <a:schemeClr val="accent1">
                <a:shade val="15000"/>
              </a:schemeClr>
            </a:lnRef>
            <a:fillRef idx="1">
              <a:schemeClr val="accent1"/>
            </a:fillRef>
            <a:effectRef idx="0">
              <a:schemeClr val="accent1"/>
            </a:effectRef>
            <a:fontRef idx="minor"/>
          </p:style>
        </p:sp>
        <p:sp>
          <p:nvSpPr>
            <p:cNvPr id="1012" name="TextBox 19"/>
            <p:cNvSpPr/>
            <p:nvPr/>
          </p:nvSpPr>
          <p:spPr>
            <a:xfrm>
              <a:off x="9507600" y="2125440"/>
              <a:ext cx="2347560" cy="63720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1200" spc="-1" strike="noStrike">
                  <a:solidFill>
                    <a:srgbClr val="ffffff"/>
                  </a:solidFill>
                  <a:latin typeface="Manrope"/>
                  <a:ea typeface="DejaVu Sans"/>
                </a:rPr>
                <a:t>Skalierung </a:t>
              </a:r>
              <a:endParaRPr b="0" lang="de-DE" sz="1200" spc="-1" strike="noStrike">
                <a:latin typeface="Arial"/>
              </a:endParaRPr>
            </a:p>
            <a:p>
              <a:pPr>
                <a:lnSpc>
                  <a:spcPct val="100000"/>
                </a:lnSpc>
                <a:buNone/>
              </a:pPr>
              <a:r>
                <a:rPr b="0" lang="en-US" sz="1200" spc="-1" strike="noStrike">
                  <a:solidFill>
                    <a:srgbClr val="ffffff"/>
                  </a:solidFill>
                  <a:latin typeface="Manrope"/>
                  <a:ea typeface="DejaVu Sans"/>
                </a:rPr>
                <a:t>Marketing </a:t>
              </a:r>
              <a:endParaRPr b="0" lang="de-DE" sz="1200" spc="-1" strike="noStrike">
                <a:latin typeface="Arial"/>
              </a:endParaRPr>
            </a:p>
            <a:p>
              <a:pPr>
                <a:lnSpc>
                  <a:spcPct val="100000"/>
                </a:lnSpc>
                <a:buNone/>
              </a:pPr>
              <a:r>
                <a:rPr b="0" lang="en-US" sz="1200" spc="-1" strike="noStrike">
                  <a:solidFill>
                    <a:srgbClr val="ffffff"/>
                  </a:solidFill>
                  <a:latin typeface="Manrope"/>
                  <a:ea typeface="DejaVu Sans"/>
                </a:rPr>
                <a:t>Mobile App</a:t>
              </a:r>
              <a:endParaRPr b="0" lang="de-DE" sz="1200" spc="-1" strike="noStrike">
                <a:latin typeface="Arial"/>
              </a:endParaRPr>
            </a:p>
          </p:txBody>
        </p:sp>
      </p:grpSp>
      <p:pic>
        <p:nvPicPr>
          <p:cNvPr id="1013" name="" descr=""/>
          <p:cNvPicPr/>
          <p:nvPr/>
        </p:nvPicPr>
        <p:blipFill>
          <a:blip r:embed="rId1"/>
          <a:stretch/>
        </p:blipFill>
        <p:spPr>
          <a:xfrm>
            <a:off x="10980720" y="279000"/>
            <a:ext cx="981000" cy="981000"/>
          </a:xfrm>
          <a:prstGeom prst="rect">
            <a:avLst/>
          </a:prstGeom>
          <a:ln w="0">
            <a:noFill/>
          </a:ln>
        </p:spPr>
      </p:pic>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MasterSp="0">
  <p:cSld>
    <p:spTree>
      <p:nvGrpSpPr>
        <p:cNvPr id="1" name=""/>
        <p:cNvGrpSpPr/>
        <p:nvPr/>
      </p:nvGrpSpPr>
      <p:grpSpPr>
        <a:xfrm>
          <a:off x="0" y="0"/>
          <a:ext cx="0" cy="0"/>
          <a:chOff x="0" y="0"/>
          <a:chExt cx="0" cy="0"/>
        </a:xfrm>
      </p:grpSpPr>
      <p:sp>
        <p:nvSpPr>
          <p:cNvPr id="1014" name="Oval 1"/>
          <p:cNvSpPr/>
          <p:nvPr/>
        </p:nvSpPr>
        <p:spPr>
          <a:xfrm>
            <a:off x="4140000" y="-180000"/>
            <a:ext cx="7396920" cy="7396920"/>
          </a:xfrm>
          <a:prstGeom prst="ellipse">
            <a:avLst/>
          </a:prstGeom>
          <a:solidFill>
            <a:schemeClr val="accent1">
              <a:lumMod val="75000"/>
              <a:alpha val="52000"/>
            </a:schemeClr>
          </a:solidFill>
          <a:ln>
            <a:noFill/>
          </a:ln>
          <a:effectLst>
            <a:softEdge rad="1270080"/>
          </a:effectLst>
        </p:spPr>
        <p:style>
          <a:lnRef idx="2">
            <a:schemeClr val="accent1">
              <a:shade val="15000"/>
            </a:schemeClr>
          </a:lnRef>
          <a:fillRef idx="1">
            <a:schemeClr val="accent1"/>
          </a:fillRef>
          <a:effectRef idx="0">
            <a:schemeClr val="accent1"/>
          </a:effectRef>
          <a:fontRef idx="minor"/>
        </p:style>
      </p:sp>
      <p:sp>
        <p:nvSpPr>
          <p:cNvPr id="1015" name="Oval 5"/>
          <p:cNvSpPr/>
          <p:nvPr/>
        </p:nvSpPr>
        <p:spPr>
          <a:xfrm>
            <a:off x="3102480" y="3062160"/>
            <a:ext cx="2801160" cy="2801160"/>
          </a:xfrm>
          <a:prstGeom prst="ellipse">
            <a:avLst/>
          </a:prstGeom>
          <a:solidFill>
            <a:schemeClr val="accent1">
              <a:lumMod val="60000"/>
              <a:lumOff val="40000"/>
              <a:alpha val="37000"/>
            </a:schemeClr>
          </a:solidFill>
          <a:ln>
            <a:noFill/>
          </a:ln>
          <a:effectLst>
            <a:softEdge rad="774720"/>
          </a:effectLst>
        </p:spPr>
        <p:style>
          <a:lnRef idx="2">
            <a:schemeClr val="accent1">
              <a:shade val="15000"/>
            </a:schemeClr>
          </a:lnRef>
          <a:fillRef idx="1">
            <a:schemeClr val="accent1"/>
          </a:fillRef>
          <a:effectRef idx="0">
            <a:schemeClr val="accent1"/>
          </a:effectRef>
          <a:fontRef idx="minor"/>
        </p:style>
      </p:sp>
      <p:sp>
        <p:nvSpPr>
          <p:cNvPr id="1016" name="Oval 29"/>
          <p:cNvSpPr/>
          <p:nvPr/>
        </p:nvSpPr>
        <p:spPr>
          <a:xfrm>
            <a:off x="-2274120" y="-725400"/>
            <a:ext cx="7594200" cy="7594200"/>
          </a:xfrm>
          <a:prstGeom prst="ellipse">
            <a:avLst/>
          </a:prstGeom>
          <a:solidFill>
            <a:schemeClr val="accent1">
              <a:lumMod val="75000"/>
              <a:alpha val="52000"/>
            </a:schemeClr>
          </a:solidFill>
          <a:ln>
            <a:noFill/>
          </a:ln>
          <a:effectLst>
            <a:softEdge rad="1270080"/>
          </a:effectLst>
        </p:spPr>
        <p:style>
          <a:lnRef idx="2">
            <a:schemeClr val="accent1">
              <a:shade val="15000"/>
            </a:schemeClr>
          </a:lnRef>
          <a:fillRef idx="1">
            <a:schemeClr val="accent1"/>
          </a:fillRef>
          <a:effectRef idx="0">
            <a:schemeClr val="accent1"/>
          </a:effectRef>
          <a:fontRef idx="minor"/>
        </p:style>
      </p:sp>
      <p:sp>
        <p:nvSpPr>
          <p:cNvPr id="1017" name="Oval 20"/>
          <p:cNvSpPr/>
          <p:nvPr/>
        </p:nvSpPr>
        <p:spPr>
          <a:xfrm>
            <a:off x="3080160" y="1288080"/>
            <a:ext cx="3274920" cy="3274920"/>
          </a:xfrm>
          <a:prstGeom prst="ellipse">
            <a:avLst/>
          </a:prstGeom>
          <a:solidFill>
            <a:schemeClr val="accent1">
              <a:lumMod val="60000"/>
              <a:lumOff val="40000"/>
              <a:alpha val="37000"/>
            </a:schemeClr>
          </a:solidFill>
          <a:ln>
            <a:noFill/>
          </a:ln>
          <a:effectLst>
            <a:softEdge rad="774720"/>
          </a:effectLst>
        </p:spPr>
        <p:style>
          <a:lnRef idx="2">
            <a:schemeClr val="accent1">
              <a:shade val="15000"/>
            </a:schemeClr>
          </a:lnRef>
          <a:fillRef idx="1">
            <a:schemeClr val="accent1"/>
          </a:fillRef>
          <a:effectRef idx="0">
            <a:schemeClr val="accent1"/>
          </a:effectRef>
          <a:fontRef idx="minor"/>
        </p:style>
      </p:sp>
      <p:sp>
        <p:nvSpPr>
          <p:cNvPr id="1018" name="Oval 19"/>
          <p:cNvSpPr/>
          <p:nvPr/>
        </p:nvSpPr>
        <p:spPr>
          <a:xfrm>
            <a:off x="-536040" y="2131200"/>
            <a:ext cx="5696640" cy="5696640"/>
          </a:xfrm>
          <a:prstGeom prst="ellipse">
            <a:avLst/>
          </a:prstGeom>
          <a:solidFill>
            <a:schemeClr val="accent1">
              <a:lumMod val="75000"/>
              <a:alpha val="52000"/>
            </a:schemeClr>
          </a:solidFill>
          <a:ln>
            <a:noFill/>
          </a:ln>
          <a:effectLst>
            <a:softEdge rad="1270080"/>
          </a:effectLst>
        </p:spPr>
        <p:style>
          <a:lnRef idx="2">
            <a:schemeClr val="accent1">
              <a:shade val="15000"/>
            </a:schemeClr>
          </a:lnRef>
          <a:fillRef idx="1">
            <a:schemeClr val="accent1"/>
          </a:fillRef>
          <a:effectRef idx="0">
            <a:schemeClr val="accent1"/>
          </a:effectRef>
          <a:fontRef idx="minor"/>
        </p:style>
      </p:sp>
      <p:sp>
        <p:nvSpPr>
          <p:cNvPr id="1019" name="TextBox 1"/>
          <p:cNvSpPr/>
          <p:nvPr/>
        </p:nvSpPr>
        <p:spPr>
          <a:xfrm>
            <a:off x="658800" y="1314720"/>
            <a:ext cx="8663760" cy="91260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5400" spc="-1" strike="noStrike">
                <a:solidFill>
                  <a:srgbClr val="ffffff"/>
                </a:solidFill>
                <a:latin typeface="Manrope SemiBold"/>
                <a:ea typeface="DejaVu Sans"/>
              </a:rPr>
              <a:t>Zusammenfassung Q&amp;A</a:t>
            </a:r>
            <a:endParaRPr b="0" lang="de-DE" sz="5400" spc="-1" strike="noStrike">
              <a:latin typeface="Arial"/>
            </a:endParaRPr>
          </a:p>
        </p:txBody>
      </p:sp>
      <p:grpSp>
        <p:nvGrpSpPr>
          <p:cNvPr id="1020" name="Group 5"/>
          <p:cNvGrpSpPr/>
          <p:nvPr/>
        </p:nvGrpSpPr>
        <p:grpSpPr>
          <a:xfrm>
            <a:off x="4273560" y="3657960"/>
            <a:ext cx="7581600" cy="517680"/>
            <a:chOff x="4273560" y="3657960"/>
            <a:chExt cx="7581600" cy="517680"/>
          </a:xfrm>
        </p:grpSpPr>
        <p:sp>
          <p:nvSpPr>
            <p:cNvPr id="1021" name="Google Shape;22;p1"/>
            <p:cNvSpPr/>
            <p:nvPr/>
          </p:nvSpPr>
          <p:spPr>
            <a:xfrm>
              <a:off x="7147080" y="3657960"/>
              <a:ext cx="4708080" cy="363240"/>
            </a:xfrm>
            <a:prstGeom prst="rect">
              <a:avLst/>
            </a:prstGeom>
            <a:noFill/>
            <a:ln w="0">
              <a:noFill/>
            </a:ln>
          </p:spPr>
          <p:style>
            <a:lnRef idx="0"/>
            <a:fillRef idx="0"/>
            <a:effectRef idx="0"/>
            <a:fontRef idx="minor"/>
          </p:style>
          <p:txBody>
            <a:bodyPr lIns="90000" rIns="90000" tIns="45000" bIns="45000" anchor="t">
              <a:spAutoFit/>
            </a:bodyPr>
            <a:p>
              <a:pPr>
                <a:lnSpc>
                  <a:spcPct val="150000"/>
                </a:lnSpc>
                <a:buNone/>
                <a:tabLst>
                  <a:tab algn="l" pos="0"/>
                </a:tabLst>
              </a:pPr>
              <a:r>
                <a:rPr b="1" lang="en-ID" sz="1200" spc="-1" strike="noStrike">
                  <a:solidFill>
                    <a:srgbClr val="ffffff"/>
                  </a:solidFill>
                  <a:latin typeface="Manrope"/>
                  <a:ea typeface="Arial"/>
                </a:rPr>
                <a:t>Ticket. Erlebnis. Wirkung.</a:t>
              </a:r>
              <a:endParaRPr b="0" lang="de-DE" sz="1200" spc="-1" strike="noStrike">
                <a:latin typeface="Arial"/>
              </a:endParaRPr>
            </a:p>
          </p:txBody>
        </p:sp>
        <p:sp>
          <p:nvSpPr>
            <p:cNvPr id="1022" name="TextBox 4"/>
            <p:cNvSpPr/>
            <p:nvPr/>
          </p:nvSpPr>
          <p:spPr>
            <a:xfrm>
              <a:off x="4273560" y="3781080"/>
              <a:ext cx="2338200" cy="3945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2000" spc="-1" strike="noStrike">
                  <a:solidFill>
                    <a:srgbClr val="ffffff"/>
                  </a:solidFill>
                  <a:latin typeface="Manrope SemiBold"/>
                  <a:ea typeface="DejaVu Sans"/>
                </a:rPr>
                <a:t>SLOGAN:</a:t>
              </a:r>
              <a:endParaRPr b="0" lang="de-DE" sz="2000" spc="-1" strike="noStrike">
                <a:latin typeface="Arial"/>
              </a:endParaRPr>
            </a:p>
          </p:txBody>
        </p:sp>
      </p:grpSp>
      <p:grpSp>
        <p:nvGrpSpPr>
          <p:cNvPr id="1023" name="Group 6"/>
          <p:cNvGrpSpPr/>
          <p:nvPr/>
        </p:nvGrpSpPr>
        <p:grpSpPr>
          <a:xfrm>
            <a:off x="4273560" y="4750560"/>
            <a:ext cx="7581600" cy="517680"/>
            <a:chOff x="4273560" y="4750560"/>
            <a:chExt cx="7581600" cy="517680"/>
          </a:xfrm>
        </p:grpSpPr>
        <p:sp>
          <p:nvSpPr>
            <p:cNvPr id="1024" name="Google Shape;22;p1"/>
            <p:cNvSpPr/>
            <p:nvPr/>
          </p:nvSpPr>
          <p:spPr>
            <a:xfrm>
              <a:off x="7147080" y="4750560"/>
              <a:ext cx="4708080" cy="363240"/>
            </a:xfrm>
            <a:prstGeom prst="rect">
              <a:avLst/>
            </a:prstGeom>
            <a:noFill/>
            <a:ln w="0">
              <a:noFill/>
            </a:ln>
          </p:spPr>
          <p:style>
            <a:lnRef idx="0"/>
            <a:fillRef idx="0"/>
            <a:effectRef idx="0"/>
            <a:fontRef idx="minor"/>
          </p:style>
          <p:txBody>
            <a:bodyPr lIns="90000" rIns="90000" tIns="45000" bIns="45000" anchor="t">
              <a:spAutoFit/>
            </a:bodyPr>
            <a:p>
              <a:pPr>
                <a:lnSpc>
                  <a:spcPct val="150000"/>
                </a:lnSpc>
                <a:buNone/>
                <a:tabLst>
                  <a:tab algn="l" pos="0"/>
                </a:tabLst>
              </a:pPr>
              <a:r>
                <a:rPr b="1" lang="de-DE" sz="1200" spc="-1" strike="noStrike">
                  <a:solidFill>
                    <a:srgbClr val="ffffff"/>
                  </a:solidFill>
                  <a:latin typeface="Manrope"/>
                  <a:ea typeface="Arial"/>
                </a:rPr>
                <a:t>Jeder Kauf bei Actyra hilft</a:t>
              </a:r>
              <a:endParaRPr b="0" lang="de-DE" sz="1200" spc="-1" strike="noStrike">
                <a:latin typeface="Arial"/>
              </a:endParaRPr>
            </a:p>
          </p:txBody>
        </p:sp>
        <p:sp>
          <p:nvSpPr>
            <p:cNvPr id="1025" name="TextBox 8"/>
            <p:cNvSpPr/>
            <p:nvPr/>
          </p:nvSpPr>
          <p:spPr>
            <a:xfrm>
              <a:off x="4273560" y="4873680"/>
              <a:ext cx="2338200" cy="3945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2000" spc="-1" strike="noStrike">
                  <a:solidFill>
                    <a:srgbClr val="ffffff"/>
                  </a:solidFill>
                  <a:latin typeface="Manrope SemiBold"/>
                  <a:ea typeface="DejaVu Sans"/>
                </a:rPr>
                <a:t>MESSAGE:</a:t>
              </a:r>
              <a:endParaRPr b="0" lang="de-DE" sz="2000" spc="-1" strike="noStrike">
                <a:latin typeface="Arial"/>
              </a:endParaRPr>
            </a:p>
          </p:txBody>
        </p:sp>
      </p:grpSp>
      <p:grpSp>
        <p:nvGrpSpPr>
          <p:cNvPr id="1026" name="Group 9"/>
          <p:cNvGrpSpPr/>
          <p:nvPr/>
        </p:nvGrpSpPr>
        <p:grpSpPr>
          <a:xfrm>
            <a:off x="4273560" y="5843520"/>
            <a:ext cx="7581600" cy="636840"/>
            <a:chOff x="4273560" y="5843520"/>
            <a:chExt cx="7581600" cy="636840"/>
          </a:xfrm>
        </p:grpSpPr>
        <p:sp>
          <p:nvSpPr>
            <p:cNvPr id="1027" name="Google Shape;22;p1"/>
            <p:cNvSpPr/>
            <p:nvPr/>
          </p:nvSpPr>
          <p:spPr>
            <a:xfrm>
              <a:off x="7147080" y="5843520"/>
              <a:ext cx="4708080" cy="636840"/>
            </a:xfrm>
            <a:prstGeom prst="rect">
              <a:avLst/>
            </a:prstGeom>
            <a:noFill/>
            <a:ln w="0">
              <a:noFill/>
            </a:ln>
          </p:spPr>
          <p:style>
            <a:lnRef idx="0"/>
            <a:fillRef idx="0"/>
            <a:effectRef idx="0"/>
            <a:fontRef idx="minor"/>
          </p:style>
          <p:txBody>
            <a:bodyPr lIns="90000" rIns="90000" tIns="45000" bIns="45000" anchor="t">
              <a:spAutoFit/>
            </a:bodyPr>
            <a:p>
              <a:pPr>
                <a:lnSpc>
                  <a:spcPct val="150000"/>
                </a:lnSpc>
                <a:buNone/>
                <a:tabLst>
                  <a:tab algn="l" pos="0"/>
                </a:tabLst>
              </a:pPr>
              <a:r>
                <a:rPr b="1" lang="de-DE" sz="1200" spc="-1" strike="noStrike">
                  <a:solidFill>
                    <a:srgbClr val="ffffff"/>
                  </a:solidFill>
                  <a:latin typeface="Manrope"/>
                  <a:ea typeface="Arial"/>
                </a:rPr>
                <a:t>Danke für eure Aufmerksamkeit – jetzt freuen wir uns auf eure Fragen!</a:t>
              </a:r>
              <a:endParaRPr b="0" lang="de-DE" sz="1200" spc="-1" strike="noStrike">
                <a:latin typeface="Arial"/>
              </a:endParaRPr>
            </a:p>
          </p:txBody>
        </p:sp>
        <p:sp>
          <p:nvSpPr>
            <p:cNvPr id="1028" name="TextBox 11"/>
            <p:cNvSpPr/>
            <p:nvPr/>
          </p:nvSpPr>
          <p:spPr>
            <a:xfrm>
              <a:off x="4273560" y="5966640"/>
              <a:ext cx="2338200" cy="3945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2000" spc="-1" strike="noStrike">
                  <a:solidFill>
                    <a:srgbClr val="ffffff"/>
                  </a:solidFill>
                  <a:latin typeface="Manrope SemiBold"/>
                  <a:ea typeface="DejaVu Sans"/>
                </a:rPr>
                <a:t>DANKE</a:t>
              </a:r>
              <a:endParaRPr b="0" lang="de-DE" sz="2000" spc="-1" strike="noStrike">
                <a:latin typeface="Arial"/>
              </a:endParaRPr>
            </a:p>
          </p:txBody>
        </p:sp>
      </p:grpSp>
      <p:sp>
        <p:nvSpPr>
          <p:cNvPr id="1029" name="Straight Connector 13"/>
          <p:cNvSpPr/>
          <p:nvPr/>
        </p:nvSpPr>
        <p:spPr>
          <a:xfrm>
            <a:off x="4273560" y="4533120"/>
            <a:ext cx="7583400" cy="360"/>
          </a:xfrm>
          <a:prstGeom prst="line">
            <a:avLst/>
          </a:prstGeom>
          <a:ln>
            <a:solidFill>
              <a:srgbClr val="332fd0"/>
            </a:solidFill>
          </a:ln>
        </p:spPr>
        <p:style>
          <a:lnRef idx="1">
            <a:schemeClr val="accent1"/>
          </a:lnRef>
          <a:fillRef idx="0">
            <a:schemeClr val="accent1"/>
          </a:fillRef>
          <a:effectRef idx="0">
            <a:schemeClr val="accent1"/>
          </a:effectRef>
          <a:fontRef idx="minor"/>
        </p:style>
      </p:sp>
      <p:sp>
        <p:nvSpPr>
          <p:cNvPr id="1030" name="Straight Connector 18"/>
          <p:cNvSpPr/>
          <p:nvPr/>
        </p:nvSpPr>
        <p:spPr>
          <a:xfrm>
            <a:off x="4273560" y="5633640"/>
            <a:ext cx="7583400" cy="360"/>
          </a:xfrm>
          <a:prstGeom prst="line">
            <a:avLst/>
          </a:prstGeom>
          <a:ln>
            <a:solidFill>
              <a:srgbClr val="332fd0"/>
            </a:solidFill>
          </a:ln>
        </p:spPr>
        <p:style>
          <a:lnRef idx="1">
            <a:schemeClr val="accent1"/>
          </a:lnRef>
          <a:fillRef idx="0">
            <a:schemeClr val="accent1"/>
          </a:fillRef>
          <a:effectRef idx="0">
            <a:schemeClr val="accent1"/>
          </a:effectRef>
          <a:fontRef idx="minor"/>
        </p:style>
      </p:sp>
      <p:pic>
        <p:nvPicPr>
          <p:cNvPr id="1031" name="" descr=""/>
          <p:cNvPicPr/>
          <p:nvPr/>
        </p:nvPicPr>
        <p:blipFill>
          <a:blip r:embed="rId1"/>
          <a:stretch/>
        </p:blipFill>
        <p:spPr>
          <a:xfrm>
            <a:off x="10980720" y="279000"/>
            <a:ext cx="981000" cy="981000"/>
          </a:xfrm>
          <a:prstGeom prst="rect">
            <a:avLst/>
          </a:prstGeom>
          <a:ln w="0">
            <a:noFill/>
          </a:ln>
        </p:spPr>
      </p:pic>
      <p:pic>
        <p:nvPicPr>
          <p:cNvPr id="1032" name="" descr=""/>
          <p:cNvPicPr/>
          <p:nvPr/>
        </p:nvPicPr>
        <p:blipFill>
          <a:blip r:embed="rId2"/>
          <a:stretch/>
        </p:blipFill>
        <p:spPr>
          <a:xfrm>
            <a:off x="648000" y="2844000"/>
            <a:ext cx="3059640" cy="3059640"/>
          </a:xfrm>
          <a:prstGeom prst="rect">
            <a:avLst/>
          </a:prstGeom>
          <a:ln w="0">
            <a:noFill/>
          </a:ln>
        </p:spPr>
      </p:pic>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MasterSp="0">
  <p:cSld>
    <p:spTree>
      <p:nvGrpSpPr>
        <p:cNvPr id="1" name=""/>
        <p:cNvGrpSpPr/>
        <p:nvPr/>
      </p:nvGrpSpPr>
      <p:grpSpPr>
        <a:xfrm>
          <a:off x="0" y="0"/>
          <a:ext cx="0" cy="0"/>
          <a:chOff x="0" y="0"/>
          <a:chExt cx="0" cy="0"/>
        </a:xfrm>
      </p:grpSpPr>
      <p:sp>
        <p:nvSpPr>
          <p:cNvPr id="1033" name="Oval 5"/>
          <p:cNvSpPr/>
          <p:nvPr/>
        </p:nvSpPr>
        <p:spPr>
          <a:xfrm>
            <a:off x="2355840" y="2728080"/>
            <a:ext cx="4024080" cy="4024080"/>
          </a:xfrm>
          <a:prstGeom prst="ellipse">
            <a:avLst/>
          </a:prstGeom>
          <a:solidFill>
            <a:schemeClr val="accent1">
              <a:lumMod val="60000"/>
              <a:lumOff val="40000"/>
              <a:alpha val="34000"/>
            </a:schemeClr>
          </a:solidFill>
          <a:ln>
            <a:noFill/>
          </a:ln>
          <a:effectLst>
            <a:softEdge rad="774720"/>
          </a:effectLst>
        </p:spPr>
        <p:style>
          <a:lnRef idx="2">
            <a:schemeClr val="accent1">
              <a:shade val="15000"/>
            </a:schemeClr>
          </a:lnRef>
          <a:fillRef idx="1">
            <a:schemeClr val="accent1"/>
          </a:fillRef>
          <a:effectRef idx="0">
            <a:schemeClr val="accent1"/>
          </a:effectRef>
          <a:fontRef idx="minor"/>
        </p:style>
      </p:sp>
      <p:sp>
        <p:nvSpPr>
          <p:cNvPr id="1034" name="Oval 6"/>
          <p:cNvSpPr/>
          <p:nvPr/>
        </p:nvSpPr>
        <p:spPr>
          <a:xfrm>
            <a:off x="3874320" y="-738000"/>
            <a:ext cx="7594200" cy="7594200"/>
          </a:xfrm>
          <a:prstGeom prst="ellipse">
            <a:avLst/>
          </a:prstGeom>
          <a:solidFill>
            <a:schemeClr val="accent1">
              <a:lumMod val="75000"/>
              <a:alpha val="52000"/>
            </a:schemeClr>
          </a:solidFill>
          <a:ln>
            <a:noFill/>
          </a:ln>
          <a:effectLst>
            <a:softEdge rad="1270080"/>
          </a:effectLst>
        </p:spPr>
        <p:style>
          <a:lnRef idx="2">
            <a:schemeClr val="accent1">
              <a:shade val="15000"/>
            </a:schemeClr>
          </a:lnRef>
          <a:fillRef idx="1">
            <a:schemeClr val="accent1"/>
          </a:fillRef>
          <a:effectRef idx="0">
            <a:schemeClr val="accent1"/>
          </a:effectRef>
          <a:fontRef idx="minor"/>
        </p:style>
      </p:sp>
      <p:sp>
        <p:nvSpPr>
          <p:cNvPr id="1035" name="TextBox 1"/>
          <p:cNvSpPr/>
          <p:nvPr/>
        </p:nvSpPr>
        <p:spPr>
          <a:xfrm>
            <a:off x="1440000" y="3615120"/>
            <a:ext cx="9539640" cy="228420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7200" spc="588" strike="noStrike">
                <a:solidFill>
                  <a:srgbClr val="ffffff"/>
                </a:solidFill>
                <a:latin typeface="Manrope SemiBold"/>
                <a:ea typeface="DejaVu Sans"/>
              </a:rPr>
              <a:t>DANKESCHÖN! </a:t>
            </a:r>
            <a:endParaRPr b="0" lang="de-DE" sz="7200" spc="-1" strike="noStrike">
              <a:latin typeface="Arial"/>
            </a:endParaRPr>
          </a:p>
          <a:p>
            <a:pPr algn="ctr">
              <a:lnSpc>
                <a:spcPct val="100000"/>
              </a:lnSpc>
              <a:buNone/>
            </a:pPr>
            <a:r>
              <a:rPr b="0" lang="en-US" sz="7200" spc="588" strike="noStrike">
                <a:solidFill>
                  <a:srgbClr val="ffffff"/>
                </a:solidFill>
                <a:latin typeface="Manrope SemiBold"/>
                <a:ea typeface="DejaVu Sans"/>
              </a:rPr>
              <a:t>THANK YOU!</a:t>
            </a:r>
            <a:endParaRPr b="0" lang="de-DE" sz="7200" spc="-1" strike="noStrike">
              <a:latin typeface="Arial"/>
            </a:endParaRPr>
          </a:p>
        </p:txBody>
      </p:sp>
      <p:pic>
        <p:nvPicPr>
          <p:cNvPr id="1036" name="" descr=""/>
          <p:cNvPicPr/>
          <p:nvPr/>
        </p:nvPicPr>
        <p:blipFill>
          <a:blip r:embed="rId1"/>
          <a:stretch/>
        </p:blipFill>
        <p:spPr>
          <a:xfrm>
            <a:off x="5138280" y="797400"/>
            <a:ext cx="2061000" cy="2061000"/>
          </a:xfrm>
          <a:prstGeom prst="rect">
            <a:avLst/>
          </a:prstGeom>
          <a:ln w="0">
            <a:noFill/>
          </a:ln>
        </p:spPr>
      </p:pic>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MasterSp="0">
  <p:cSld>
    <p:spTree>
      <p:nvGrpSpPr>
        <p:cNvPr id="1" name=""/>
        <p:cNvGrpSpPr/>
        <p:nvPr/>
      </p:nvGrpSpPr>
      <p:grpSpPr>
        <a:xfrm>
          <a:off x="0" y="0"/>
          <a:ext cx="0" cy="0"/>
          <a:chOff x="0" y="0"/>
          <a:chExt cx="0" cy="0"/>
        </a:xfrm>
      </p:grpSpPr>
      <p:sp>
        <p:nvSpPr>
          <p:cNvPr id="1037" name="Oval 1"/>
          <p:cNvSpPr/>
          <p:nvPr/>
        </p:nvSpPr>
        <p:spPr>
          <a:xfrm>
            <a:off x="3292920" y="-377280"/>
            <a:ext cx="7396920" cy="7396920"/>
          </a:xfrm>
          <a:prstGeom prst="ellipse">
            <a:avLst/>
          </a:prstGeom>
          <a:solidFill>
            <a:schemeClr val="accent1">
              <a:lumMod val="75000"/>
              <a:alpha val="52000"/>
            </a:schemeClr>
          </a:solidFill>
          <a:ln>
            <a:noFill/>
          </a:ln>
          <a:effectLst>
            <a:softEdge rad="1270080"/>
          </a:effectLst>
        </p:spPr>
        <p:style>
          <a:lnRef idx="2">
            <a:schemeClr val="accent1">
              <a:shade val="15000"/>
            </a:schemeClr>
          </a:lnRef>
          <a:fillRef idx="1">
            <a:schemeClr val="accent1"/>
          </a:fillRef>
          <a:effectRef idx="0">
            <a:schemeClr val="accent1"/>
          </a:effectRef>
          <a:fontRef idx="minor"/>
        </p:style>
      </p:sp>
      <p:sp>
        <p:nvSpPr>
          <p:cNvPr id="1038" name="Oval 5"/>
          <p:cNvSpPr/>
          <p:nvPr/>
        </p:nvSpPr>
        <p:spPr>
          <a:xfrm>
            <a:off x="3102480" y="3062160"/>
            <a:ext cx="2801160" cy="2801160"/>
          </a:xfrm>
          <a:prstGeom prst="ellipse">
            <a:avLst/>
          </a:prstGeom>
          <a:solidFill>
            <a:schemeClr val="accent1">
              <a:lumMod val="60000"/>
              <a:lumOff val="40000"/>
              <a:alpha val="37000"/>
            </a:schemeClr>
          </a:solidFill>
          <a:ln>
            <a:noFill/>
          </a:ln>
          <a:effectLst>
            <a:softEdge rad="774720"/>
          </a:effectLst>
        </p:spPr>
        <p:style>
          <a:lnRef idx="2">
            <a:schemeClr val="accent1">
              <a:shade val="15000"/>
            </a:schemeClr>
          </a:lnRef>
          <a:fillRef idx="1">
            <a:schemeClr val="accent1"/>
          </a:fillRef>
          <a:effectRef idx="0">
            <a:schemeClr val="accent1"/>
          </a:effectRef>
          <a:fontRef idx="minor"/>
        </p:style>
      </p:sp>
      <p:sp>
        <p:nvSpPr>
          <p:cNvPr id="1039" name="Oval 29"/>
          <p:cNvSpPr/>
          <p:nvPr/>
        </p:nvSpPr>
        <p:spPr>
          <a:xfrm>
            <a:off x="-2274120" y="-725400"/>
            <a:ext cx="7594200" cy="7594200"/>
          </a:xfrm>
          <a:prstGeom prst="ellipse">
            <a:avLst/>
          </a:prstGeom>
          <a:solidFill>
            <a:schemeClr val="accent1">
              <a:lumMod val="75000"/>
              <a:alpha val="52000"/>
            </a:schemeClr>
          </a:solidFill>
          <a:ln>
            <a:noFill/>
          </a:ln>
          <a:effectLst>
            <a:softEdge rad="1270080"/>
          </a:effectLst>
        </p:spPr>
        <p:style>
          <a:lnRef idx="2">
            <a:schemeClr val="accent1">
              <a:shade val="15000"/>
            </a:schemeClr>
          </a:lnRef>
          <a:fillRef idx="1">
            <a:schemeClr val="accent1"/>
          </a:fillRef>
          <a:effectRef idx="0">
            <a:schemeClr val="accent1"/>
          </a:effectRef>
          <a:fontRef idx="minor"/>
        </p:style>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MasterSp="0">
  <p:cSld>
    <p:spTree>
      <p:nvGrpSpPr>
        <p:cNvPr id="1" name=""/>
        <p:cNvGrpSpPr/>
        <p:nvPr/>
      </p:nvGrpSpPr>
      <p:grpSpPr>
        <a:xfrm>
          <a:off x="0" y="0"/>
          <a:ext cx="0" cy="0"/>
          <a:chOff x="0" y="0"/>
          <a:chExt cx="0" cy="0"/>
        </a:xfrm>
      </p:grpSpPr>
      <p:sp>
        <p:nvSpPr>
          <p:cNvPr id="660" name="Oval 1"/>
          <p:cNvSpPr/>
          <p:nvPr/>
        </p:nvSpPr>
        <p:spPr>
          <a:xfrm>
            <a:off x="3292920" y="-377280"/>
            <a:ext cx="7396920" cy="7396920"/>
          </a:xfrm>
          <a:prstGeom prst="ellipse">
            <a:avLst/>
          </a:prstGeom>
          <a:solidFill>
            <a:schemeClr val="accent1">
              <a:lumMod val="75000"/>
              <a:alpha val="52000"/>
            </a:schemeClr>
          </a:solidFill>
          <a:ln>
            <a:noFill/>
          </a:ln>
          <a:effectLst>
            <a:softEdge rad="1270080"/>
          </a:effectLst>
        </p:spPr>
        <p:style>
          <a:lnRef idx="2">
            <a:schemeClr val="accent1">
              <a:shade val="15000"/>
            </a:schemeClr>
          </a:lnRef>
          <a:fillRef idx="1">
            <a:schemeClr val="accent1"/>
          </a:fillRef>
          <a:effectRef idx="0">
            <a:schemeClr val="accent1"/>
          </a:effectRef>
          <a:fontRef idx="minor"/>
        </p:style>
      </p:sp>
      <p:sp>
        <p:nvSpPr>
          <p:cNvPr id="661" name="Oval 5"/>
          <p:cNvSpPr/>
          <p:nvPr/>
        </p:nvSpPr>
        <p:spPr>
          <a:xfrm>
            <a:off x="3102480" y="3062160"/>
            <a:ext cx="2801160" cy="2801160"/>
          </a:xfrm>
          <a:prstGeom prst="ellipse">
            <a:avLst/>
          </a:prstGeom>
          <a:solidFill>
            <a:schemeClr val="accent1">
              <a:lumMod val="60000"/>
              <a:lumOff val="40000"/>
              <a:alpha val="37000"/>
            </a:schemeClr>
          </a:solidFill>
          <a:ln>
            <a:noFill/>
          </a:ln>
          <a:effectLst>
            <a:softEdge rad="774720"/>
          </a:effectLst>
        </p:spPr>
        <p:style>
          <a:lnRef idx="2">
            <a:schemeClr val="accent1">
              <a:shade val="15000"/>
            </a:schemeClr>
          </a:lnRef>
          <a:fillRef idx="1">
            <a:schemeClr val="accent1"/>
          </a:fillRef>
          <a:effectRef idx="0">
            <a:schemeClr val="accent1"/>
          </a:effectRef>
          <a:fontRef idx="minor"/>
        </p:style>
      </p:sp>
      <p:sp>
        <p:nvSpPr>
          <p:cNvPr id="662" name="Oval 29"/>
          <p:cNvSpPr/>
          <p:nvPr/>
        </p:nvSpPr>
        <p:spPr>
          <a:xfrm>
            <a:off x="-2274120" y="-725400"/>
            <a:ext cx="7594200" cy="7594200"/>
          </a:xfrm>
          <a:prstGeom prst="ellipse">
            <a:avLst/>
          </a:prstGeom>
          <a:solidFill>
            <a:schemeClr val="accent1">
              <a:lumMod val="75000"/>
              <a:alpha val="52000"/>
            </a:schemeClr>
          </a:solidFill>
          <a:ln>
            <a:noFill/>
          </a:ln>
          <a:effectLst>
            <a:softEdge rad="1270080"/>
          </a:effectLst>
        </p:spPr>
        <p:style>
          <a:lnRef idx="2">
            <a:schemeClr val="accent1">
              <a:shade val="15000"/>
            </a:schemeClr>
          </a:lnRef>
          <a:fillRef idx="1">
            <a:schemeClr val="accent1"/>
          </a:fillRef>
          <a:effectRef idx="0">
            <a:schemeClr val="accent1"/>
          </a:effectRef>
          <a:fontRef idx="minor"/>
        </p:style>
      </p:sp>
      <p:sp>
        <p:nvSpPr>
          <p:cNvPr id="663" name="Oval 18"/>
          <p:cNvSpPr/>
          <p:nvPr/>
        </p:nvSpPr>
        <p:spPr>
          <a:xfrm>
            <a:off x="4922640" y="180000"/>
            <a:ext cx="5696640" cy="5696640"/>
          </a:xfrm>
          <a:prstGeom prst="ellipse">
            <a:avLst/>
          </a:prstGeom>
          <a:solidFill>
            <a:schemeClr val="accent1">
              <a:lumMod val="75000"/>
              <a:alpha val="52000"/>
            </a:schemeClr>
          </a:solidFill>
          <a:ln>
            <a:noFill/>
          </a:ln>
          <a:effectLst>
            <a:softEdge rad="1270080"/>
          </a:effectLst>
        </p:spPr>
        <p:style>
          <a:lnRef idx="2">
            <a:schemeClr val="accent1">
              <a:shade val="15000"/>
            </a:schemeClr>
          </a:lnRef>
          <a:fillRef idx="1">
            <a:schemeClr val="accent1"/>
          </a:fillRef>
          <a:effectRef idx="0">
            <a:schemeClr val="accent1"/>
          </a:effectRef>
          <a:fontRef idx="minor"/>
        </p:style>
      </p:sp>
      <p:sp>
        <p:nvSpPr>
          <p:cNvPr id="664" name="Oval 19"/>
          <p:cNvSpPr/>
          <p:nvPr/>
        </p:nvSpPr>
        <p:spPr>
          <a:xfrm>
            <a:off x="1763640" y="3111840"/>
            <a:ext cx="3274920" cy="3274920"/>
          </a:xfrm>
          <a:prstGeom prst="ellipse">
            <a:avLst/>
          </a:prstGeom>
          <a:solidFill>
            <a:schemeClr val="accent1">
              <a:lumMod val="60000"/>
              <a:lumOff val="40000"/>
              <a:alpha val="37000"/>
            </a:schemeClr>
          </a:solidFill>
          <a:ln>
            <a:noFill/>
          </a:ln>
          <a:effectLst>
            <a:softEdge rad="774720"/>
          </a:effectLst>
        </p:spPr>
        <p:style>
          <a:lnRef idx="2">
            <a:schemeClr val="accent1">
              <a:shade val="15000"/>
            </a:schemeClr>
          </a:lnRef>
          <a:fillRef idx="1">
            <a:schemeClr val="accent1"/>
          </a:fillRef>
          <a:effectRef idx="0">
            <a:schemeClr val="accent1"/>
          </a:effectRef>
          <a:fontRef idx="minor"/>
        </p:style>
      </p:sp>
      <p:sp>
        <p:nvSpPr>
          <p:cNvPr id="665" name="TextBox 1"/>
          <p:cNvSpPr/>
          <p:nvPr/>
        </p:nvSpPr>
        <p:spPr>
          <a:xfrm>
            <a:off x="334800" y="728640"/>
            <a:ext cx="11520360" cy="91260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tabLst>
                <a:tab algn="l" pos="0"/>
              </a:tabLst>
            </a:pPr>
            <a:r>
              <a:rPr b="0" lang="en-US" sz="5400" spc="-1" strike="noStrike">
                <a:solidFill>
                  <a:srgbClr val="ffffff"/>
                </a:solidFill>
                <a:latin typeface="Manrope SemiBold"/>
                <a:ea typeface="DejaVu Sans"/>
              </a:rPr>
              <a:t>Unser Agile Team</a:t>
            </a:r>
            <a:endParaRPr b="0" lang="de-DE" sz="5400" spc="-1" strike="noStrike">
              <a:latin typeface="Arial"/>
            </a:endParaRPr>
          </a:p>
        </p:txBody>
      </p:sp>
      <p:sp>
        <p:nvSpPr>
          <p:cNvPr id="666" name="Google Shape;22;p1"/>
          <p:cNvSpPr/>
          <p:nvPr/>
        </p:nvSpPr>
        <p:spPr>
          <a:xfrm>
            <a:off x="1379880" y="1694160"/>
            <a:ext cx="9430200" cy="363240"/>
          </a:xfrm>
          <a:prstGeom prst="rect">
            <a:avLst/>
          </a:prstGeom>
          <a:noFill/>
          <a:ln w="0">
            <a:noFill/>
          </a:ln>
        </p:spPr>
        <p:style>
          <a:lnRef idx="0"/>
          <a:fillRef idx="0"/>
          <a:effectRef idx="0"/>
          <a:fontRef idx="minor"/>
        </p:style>
        <p:txBody>
          <a:bodyPr lIns="90000" rIns="90000" tIns="45000" bIns="45000" anchor="t">
            <a:spAutoFit/>
          </a:bodyPr>
          <a:p>
            <a:pPr algn="ctr">
              <a:lnSpc>
                <a:spcPct val="150000"/>
              </a:lnSpc>
              <a:buNone/>
              <a:tabLst>
                <a:tab algn="l" pos="0"/>
              </a:tabLst>
            </a:pPr>
            <a:r>
              <a:rPr b="0" lang="en-ID" sz="1200" spc="-1" strike="noStrike">
                <a:solidFill>
                  <a:srgbClr val="bfbfbf"/>
                </a:solidFill>
                <a:latin typeface="Manrope"/>
                <a:ea typeface="Arial"/>
              </a:rPr>
              <a:t> </a:t>
            </a:r>
            <a:endParaRPr b="0" lang="de-DE" sz="1200" spc="-1" strike="noStrike">
              <a:latin typeface="Arial"/>
            </a:endParaRPr>
          </a:p>
        </p:txBody>
      </p:sp>
      <p:grpSp>
        <p:nvGrpSpPr>
          <p:cNvPr id="667" name="Group 11"/>
          <p:cNvGrpSpPr/>
          <p:nvPr/>
        </p:nvGrpSpPr>
        <p:grpSpPr>
          <a:xfrm>
            <a:off x="540000" y="5012280"/>
            <a:ext cx="4139280" cy="1194480"/>
            <a:chOff x="540000" y="5012280"/>
            <a:chExt cx="4139280" cy="1194480"/>
          </a:xfrm>
        </p:grpSpPr>
        <p:sp>
          <p:nvSpPr>
            <p:cNvPr id="668" name="Google Shape;22;p1"/>
            <p:cNvSpPr/>
            <p:nvPr/>
          </p:nvSpPr>
          <p:spPr>
            <a:xfrm>
              <a:off x="540000" y="5843520"/>
              <a:ext cx="4139280" cy="363240"/>
            </a:xfrm>
            <a:prstGeom prst="rect">
              <a:avLst/>
            </a:prstGeom>
            <a:noFill/>
            <a:ln w="0">
              <a:noFill/>
            </a:ln>
          </p:spPr>
          <p:style>
            <a:lnRef idx="0"/>
            <a:fillRef idx="0"/>
            <a:effectRef idx="0"/>
            <a:fontRef idx="minor"/>
          </p:style>
          <p:txBody>
            <a:bodyPr lIns="90000" rIns="90000" tIns="45000" bIns="45000" anchor="t">
              <a:spAutoFit/>
            </a:bodyPr>
            <a:p>
              <a:pPr algn="ctr">
                <a:lnSpc>
                  <a:spcPct val="150000"/>
                </a:lnSpc>
                <a:buNone/>
                <a:tabLst>
                  <a:tab algn="l" pos="0"/>
                </a:tabLst>
              </a:pPr>
              <a:r>
                <a:rPr b="0" lang="en-ID" sz="1200" spc="-1" strike="noStrike">
                  <a:solidFill>
                    <a:srgbClr val="bfbfbf"/>
                  </a:solidFill>
                  <a:latin typeface="Manrope"/>
                  <a:ea typeface="Arial"/>
                </a:rPr>
                <a:t>Standort: Frankfurt a. Main </a:t>
              </a:r>
              <a:endParaRPr b="0" lang="de-DE" sz="1200" spc="-1" strike="noStrike">
                <a:latin typeface="Arial"/>
              </a:endParaRPr>
            </a:p>
          </p:txBody>
        </p:sp>
        <p:sp>
          <p:nvSpPr>
            <p:cNvPr id="669" name="TextBox 10"/>
            <p:cNvSpPr/>
            <p:nvPr/>
          </p:nvSpPr>
          <p:spPr>
            <a:xfrm>
              <a:off x="540000" y="5012280"/>
              <a:ext cx="4139280" cy="8211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tabLst>
                  <a:tab algn="l" pos="0"/>
                </a:tabLst>
              </a:pPr>
              <a:r>
                <a:rPr b="0" lang="en-US" sz="2400" spc="-1" strike="noStrike">
                  <a:solidFill>
                    <a:srgbClr val="ffffff"/>
                  </a:solidFill>
                  <a:latin typeface="Manrope SemiBold"/>
                  <a:ea typeface="DejaVu Sans"/>
                </a:rPr>
                <a:t>RAMAZAN</a:t>
              </a:r>
              <a:br>
                <a:rPr sz="2400"/>
              </a:br>
              <a:r>
                <a:rPr b="0" lang="en-US" sz="2400" spc="-1" strike="noStrike">
                  <a:solidFill>
                    <a:srgbClr val="ffffff"/>
                  </a:solidFill>
                  <a:latin typeface="Manrope SemiBold"/>
                  <a:ea typeface="DejaVu Sans"/>
                </a:rPr>
                <a:t>Rolle PM + FE + BE DEV</a:t>
              </a:r>
              <a:endParaRPr b="0" lang="de-DE" sz="2400" spc="-1" strike="noStrike">
                <a:latin typeface="Arial"/>
              </a:endParaRPr>
            </a:p>
          </p:txBody>
        </p:sp>
      </p:grpSp>
      <p:grpSp>
        <p:nvGrpSpPr>
          <p:cNvPr id="670" name="Group 12"/>
          <p:cNvGrpSpPr/>
          <p:nvPr/>
        </p:nvGrpSpPr>
        <p:grpSpPr>
          <a:xfrm>
            <a:off x="4899960" y="5012280"/>
            <a:ext cx="2390040" cy="1194480"/>
            <a:chOff x="4899960" y="5012280"/>
            <a:chExt cx="2390040" cy="1194480"/>
          </a:xfrm>
        </p:grpSpPr>
        <p:sp>
          <p:nvSpPr>
            <p:cNvPr id="671" name="Google Shape;22;p1"/>
            <p:cNvSpPr/>
            <p:nvPr/>
          </p:nvSpPr>
          <p:spPr>
            <a:xfrm>
              <a:off x="4899960" y="5843520"/>
              <a:ext cx="2390040" cy="363240"/>
            </a:xfrm>
            <a:prstGeom prst="rect">
              <a:avLst/>
            </a:prstGeom>
            <a:noFill/>
            <a:ln w="0">
              <a:noFill/>
            </a:ln>
          </p:spPr>
          <p:style>
            <a:lnRef idx="0"/>
            <a:fillRef idx="0"/>
            <a:effectRef idx="0"/>
            <a:fontRef idx="minor"/>
          </p:style>
          <p:txBody>
            <a:bodyPr lIns="90000" rIns="90000" tIns="45000" bIns="45000" anchor="t">
              <a:spAutoFit/>
            </a:bodyPr>
            <a:p>
              <a:pPr algn="ctr">
                <a:lnSpc>
                  <a:spcPct val="150000"/>
                </a:lnSpc>
                <a:buNone/>
                <a:tabLst>
                  <a:tab algn="l" pos="0"/>
                </a:tabLst>
              </a:pPr>
              <a:r>
                <a:rPr b="0" lang="en-ID" sz="1200" spc="-1" strike="noStrike">
                  <a:solidFill>
                    <a:srgbClr val="bfbfbf"/>
                  </a:solidFill>
                  <a:latin typeface="Manrope"/>
                  <a:ea typeface="Arial"/>
                </a:rPr>
                <a:t>Standort: Frankfurt a. Main</a:t>
              </a:r>
              <a:endParaRPr b="0" lang="de-DE" sz="1200" spc="-1" strike="noStrike">
                <a:latin typeface="Arial"/>
              </a:endParaRPr>
            </a:p>
          </p:txBody>
        </p:sp>
        <p:sp>
          <p:nvSpPr>
            <p:cNvPr id="672" name="TextBox 14"/>
            <p:cNvSpPr/>
            <p:nvPr/>
          </p:nvSpPr>
          <p:spPr>
            <a:xfrm>
              <a:off x="4899960" y="5012280"/>
              <a:ext cx="2390040" cy="8211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tabLst>
                  <a:tab algn="l" pos="0"/>
                </a:tabLst>
              </a:pPr>
              <a:r>
                <a:rPr b="0" lang="en-US" sz="2400" spc="-1" strike="noStrike">
                  <a:solidFill>
                    <a:srgbClr val="ffffff"/>
                  </a:solidFill>
                  <a:latin typeface="Manrope SemiBold"/>
                  <a:ea typeface="DejaVu Sans"/>
                </a:rPr>
                <a:t>NILOFAR</a:t>
              </a:r>
              <a:br>
                <a:rPr sz="2400"/>
              </a:br>
              <a:r>
                <a:rPr b="0" lang="en-US" sz="2400" spc="-1" strike="noStrike">
                  <a:solidFill>
                    <a:srgbClr val="ffffff"/>
                  </a:solidFill>
                  <a:latin typeface="Manrope SemiBold"/>
                  <a:ea typeface="DejaVu Sans"/>
                </a:rPr>
                <a:t>FE + BE DEV</a:t>
              </a:r>
              <a:endParaRPr b="0" lang="de-DE" sz="2400" spc="-1" strike="noStrike">
                <a:latin typeface="Arial"/>
              </a:endParaRPr>
            </a:p>
          </p:txBody>
        </p:sp>
      </p:grpSp>
      <p:grpSp>
        <p:nvGrpSpPr>
          <p:cNvPr id="673" name="Group 15"/>
          <p:cNvGrpSpPr/>
          <p:nvPr/>
        </p:nvGrpSpPr>
        <p:grpSpPr>
          <a:xfrm>
            <a:off x="8631720" y="5012280"/>
            <a:ext cx="2886840" cy="1194480"/>
            <a:chOff x="8631720" y="5012280"/>
            <a:chExt cx="2886840" cy="1194480"/>
          </a:xfrm>
        </p:grpSpPr>
        <p:sp>
          <p:nvSpPr>
            <p:cNvPr id="674" name="Google Shape;22;p1"/>
            <p:cNvSpPr/>
            <p:nvPr/>
          </p:nvSpPr>
          <p:spPr>
            <a:xfrm>
              <a:off x="8631720" y="5843520"/>
              <a:ext cx="2886840" cy="363240"/>
            </a:xfrm>
            <a:prstGeom prst="rect">
              <a:avLst/>
            </a:prstGeom>
            <a:noFill/>
            <a:ln w="0">
              <a:noFill/>
            </a:ln>
          </p:spPr>
          <p:style>
            <a:lnRef idx="0"/>
            <a:fillRef idx="0"/>
            <a:effectRef idx="0"/>
            <a:fontRef idx="minor"/>
          </p:style>
          <p:txBody>
            <a:bodyPr lIns="90000" rIns="90000" tIns="45000" bIns="45000" anchor="t">
              <a:spAutoFit/>
            </a:bodyPr>
            <a:p>
              <a:pPr algn="ctr">
                <a:lnSpc>
                  <a:spcPct val="150000"/>
                </a:lnSpc>
                <a:buNone/>
                <a:tabLst>
                  <a:tab algn="l" pos="0"/>
                </a:tabLst>
              </a:pPr>
              <a:r>
                <a:rPr b="0" lang="en-ID" sz="1200" spc="-1" strike="noStrike">
                  <a:solidFill>
                    <a:srgbClr val="bfbfbf"/>
                  </a:solidFill>
                  <a:latin typeface="Manrope"/>
                  <a:ea typeface="Arial"/>
                </a:rPr>
                <a:t>Standort: Erfurt </a:t>
              </a:r>
              <a:endParaRPr b="0" lang="de-DE" sz="1200" spc="-1" strike="noStrike">
                <a:latin typeface="Arial"/>
              </a:endParaRPr>
            </a:p>
          </p:txBody>
        </p:sp>
        <p:sp>
          <p:nvSpPr>
            <p:cNvPr id="675" name="TextBox 17"/>
            <p:cNvSpPr/>
            <p:nvPr/>
          </p:nvSpPr>
          <p:spPr>
            <a:xfrm>
              <a:off x="8631720" y="5012280"/>
              <a:ext cx="2886840" cy="8211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tabLst>
                  <a:tab algn="l" pos="0"/>
                </a:tabLst>
              </a:pPr>
              <a:r>
                <a:rPr b="0" lang="en-US" sz="2400" spc="-1" strike="noStrike">
                  <a:solidFill>
                    <a:srgbClr val="ffffff"/>
                  </a:solidFill>
                  <a:latin typeface="Manrope SemiBold"/>
                  <a:ea typeface="DejaVu Sans"/>
                </a:rPr>
                <a:t>ANDRE</a:t>
              </a:r>
              <a:br>
                <a:rPr sz="2400"/>
              </a:br>
              <a:r>
                <a:rPr b="0" lang="en-US" sz="2400" spc="-1" strike="noStrike">
                  <a:solidFill>
                    <a:srgbClr val="ffffff"/>
                  </a:solidFill>
                  <a:latin typeface="Manrope SemiBold"/>
                  <a:ea typeface="DejaVu Sans"/>
                </a:rPr>
                <a:t>Agile  + FE DEV</a:t>
              </a:r>
              <a:endParaRPr b="0" lang="de-DE" sz="2400" spc="-1" strike="noStrike">
                <a:latin typeface="Arial"/>
              </a:endParaRPr>
            </a:p>
          </p:txBody>
        </p:sp>
      </p:grpSp>
      <p:pic>
        <p:nvPicPr>
          <p:cNvPr id="676" name="Grafik 18" descr=""/>
          <p:cNvPicPr/>
          <p:nvPr/>
        </p:nvPicPr>
        <p:blipFill>
          <a:blip r:embed="rId1"/>
          <a:stretch/>
        </p:blipFill>
        <p:spPr>
          <a:xfrm>
            <a:off x="1500120" y="2802240"/>
            <a:ext cx="5698440" cy="1967400"/>
          </a:xfrm>
          <a:prstGeom prst="rect">
            <a:avLst/>
          </a:prstGeom>
          <a:ln w="0">
            <a:noFill/>
          </a:ln>
        </p:spPr>
      </p:pic>
      <p:sp>
        <p:nvSpPr>
          <p:cNvPr id="677" name="Bildplatzhalter 52"/>
          <p:cNvSpPr/>
          <p:nvPr/>
        </p:nvSpPr>
        <p:spPr>
          <a:xfrm>
            <a:off x="8783280" y="2757960"/>
            <a:ext cx="1966680" cy="1966680"/>
          </a:xfrm>
          <a:prstGeom prst="roundRect">
            <a:avLst>
              <a:gd name="adj" fmla="val 10386"/>
            </a:avLst>
          </a:prstGeom>
          <a:blipFill rotWithShape="0">
            <a:blip r:embed="rId2"/>
            <a:srcRect/>
            <a:stretch/>
          </a:blipFill>
          <a:ln w="0">
            <a:noFill/>
          </a:ln>
        </p:spPr>
        <p:style>
          <a:lnRef idx="0"/>
          <a:fillRef idx="0"/>
          <a:effectRef idx="0"/>
          <a:fontRef idx="minor"/>
        </p:style>
      </p:sp>
      <p:pic>
        <p:nvPicPr>
          <p:cNvPr id="678" name="" descr=""/>
          <p:cNvPicPr/>
          <p:nvPr/>
        </p:nvPicPr>
        <p:blipFill>
          <a:blip r:embed="rId3"/>
          <a:stretch/>
        </p:blipFill>
        <p:spPr>
          <a:xfrm>
            <a:off x="10980000" y="278280"/>
            <a:ext cx="981000" cy="981000"/>
          </a:xfrm>
          <a:prstGeom prst="rect">
            <a:avLst/>
          </a:prstGeom>
          <a:ln w="0">
            <a:noFill/>
          </a:ln>
        </p:spPr>
      </p:pic>
      <p:pic>
        <p:nvPicPr>
          <p:cNvPr id="679" name="" descr=""/>
          <p:cNvPicPr/>
          <p:nvPr/>
        </p:nvPicPr>
        <p:blipFill>
          <a:blip r:embed="rId4"/>
          <a:stretch/>
        </p:blipFill>
        <p:spPr>
          <a:xfrm>
            <a:off x="5220000" y="2791080"/>
            <a:ext cx="1978560" cy="1978560"/>
          </a:xfrm>
          <a:prstGeom prst="rect">
            <a:avLst/>
          </a:prstGeom>
          <a:ln w="0">
            <a:noFill/>
          </a:ln>
        </p:spPr>
      </p:pic>
      <p:pic>
        <p:nvPicPr>
          <p:cNvPr id="680" name="" descr=""/>
          <p:cNvPicPr/>
          <p:nvPr/>
        </p:nvPicPr>
        <p:blipFill>
          <a:blip r:embed="rId5"/>
          <a:stretch/>
        </p:blipFill>
        <p:spPr>
          <a:xfrm>
            <a:off x="1500120" y="2728440"/>
            <a:ext cx="2041200" cy="2041200"/>
          </a:xfrm>
          <a:prstGeom prst="rect">
            <a:avLst/>
          </a:prstGeom>
          <a:ln w="0">
            <a:noFill/>
          </a:ln>
        </p:spPr>
      </p:pic>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showMasterSp="0">
  <p:cSld>
    <p:spTree>
      <p:nvGrpSpPr>
        <p:cNvPr id="1" name=""/>
        <p:cNvGrpSpPr/>
        <p:nvPr/>
      </p:nvGrpSpPr>
      <p:grpSpPr>
        <a:xfrm>
          <a:off x="0" y="0"/>
          <a:ext cx="0" cy="0"/>
          <a:chOff x="0" y="0"/>
          <a:chExt cx="0" cy="0"/>
        </a:xfrm>
      </p:grpSpPr>
      <p:sp>
        <p:nvSpPr>
          <p:cNvPr id="1040" name="Oval 1"/>
          <p:cNvSpPr/>
          <p:nvPr/>
        </p:nvSpPr>
        <p:spPr>
          <a:xfrm>
            <a:off x="3292920" y="-377280"/>
            <a:ext cx="7396920" cy="7396920"/>
          </a:xfrm>
          <a:prstGeom prst="ellipse">
            <a:avLst/>
          </a:prstGeom>
          <a:solidFill>
            <a:schemeClr val="accent1">
              <a:lumMod val="75000"/>
              <a:alpha val="52000"/>
            </a:schemeClr>
          </a:solidFill>
          <a:ln>
            <a:noFill/>
          </a:ln>
          <a:effectLst>
            <a:softEdge rad="1270080"/>
          </a:effectLst>
        </p:spPr>
        <p:style>
          <a:lnRef idx="2">
            <a:schemeClr val="accent1">
              <a:shade val="15000"/>
            </a:schemeClr>
          </a:lnRef>
          <a:fillRef idx="1">
            <a:schemeClr val="accent1"/>
          </a:fillRef>
          <a:effectRef idx="0">
            <a:schemeClr val="accent1"/>
          </a:effectRef>
          <a:fontRef idx="minor"/>
        </p:style>
      </p:sp>
      <p:sp>
        <p:nvSpPr>
          <p:cNvPr id="1041" name="Oval 5"/>
          <p:cNvSpPr/>
          <p:nvPr/>
        </p:nvSpPr>
        <p:spPr>
          <a:xfrm>
            <a:off x="3102480" y="3062160"/>
            <a:ext cx="2801160" cy="2801160"/>
          </a:xfrm>
          <a:prstGeom prst="ellipse">
            <a:avLst/>
          </a:prstGeom>
          <a:solidFill>
            <a:schemeClr val="accent1">
              <a:lumMod val="60000"/>
              <a:lumOff val="40000"/>
              <a:alpha val="37000"/>
            </a:schemeClr>
          </a:solidFill>
          <a:ln>
            <a:noFill/>
          </a:ln>
          <a:effectLst>
            <a:softEdge rad="774720"/>
          </a:effectLst>
        </p:spPr>
        <p:style>
          <a:lnRef idx="2">
            <a:schemeClr val="accent1">
              <a:shade val="15000"/>
            </a:schemeClr>
          </a:lnRef>
          <a:fillRef idx="1">
            <a:schemeClr val="accent1"/>
          </a:fillRef>
          <a:effectRef idx="0">
            <a:schemeClr val="accent1"/>
          </a:effectRef>
          <a:fontRef idx="minor"/>
        </p:style>
      </p:sp>
      <p:sp>
        <p:nvSpPr>
          <p:cNvPr id="1042" name="Oval 29"/>
          <p:cNvSpPr/>
          <p:nvPr/>
        </p:nvSpPr>
        <p:spPr>
          <a:xfrm>
            <a:off x="-2274120" y="-725400"/>
            <a:ext cx="7594200" cy="7594200"/>
          </a:xfrm>
          <a:prstGeom prst="ellipse">
            <a:avLst/>
          </a:prstGeom>
          <a:solidFill>
            <a:schemeClr val="accent1">
              <a:lumMod val="75000"/>
              <a:alpha val="52000"/>
            </a:schemeClr>
          </a:solidFill>
          <a:ln>
            <a:noFill/>
          </a:ln>
          <a:effectLst>
            <a:softEdge rad="1270080"/>
          </a:effectLst>
        </p:spPr>
        <p:style>
          <a:lnRef idx="2">
            <a:schemeClr val="accent1">
              <a:shade val="15000"/>
            </a:schemeClr>
          </a:lnRef>
          <a:fillRef idx="1">
            <a:schemeClr val="accent1"/>
          </a:fillRef>
          <a:effectRef idx="0">
            <a:schemeClr val="accent1"/>
          </a:effectRef>
          <a:fontRef idx="minor"/>
        </p:style>
      </p:sp>
      <p:sp>
        <p:nvSpPr>
          <p:cNvPr id="1043" name="Oval 51"/>
          <p:cNvSpPr/>
          <p:nvPr/>
        </p:nvSpPr>
        <p:spPr>
          <a:xfrm>
            <a:off x="9478080" y="2774160"/>
            <a:ext cx="3274920" cy="3274920"/>
          </a:xfrm>
          <a:prstGeom prst="ellipse">
            <a:avLst/>
          </a:prstGeom>
          <a:solidFill>
            <a:schemeClr val="accent1">
              <a:lumMod val="60000"/>
              <a:lumOff val="40000"/>
              <a:alpha val="37000"/>
            </a:schemeClr>
          </a:solidFill>
          <a:ln>
            <a:noFill/>
          </a:ln>
          <a:effectLst>
            <a:softEdge rad="774720"/>
          </a:effectLst>
        </p:spPr>
        <p:style>
          <a:lnRef idx="2">
            <a:schemeClr val="accent1">
              <a:shade val="15000"/>
            </a:schemeClr>
          </a:lnRef>
          <a:fillRef idx="1">
            <a:schemeClr val="accent1"/>
          </a:fillRef>
          <a:effectRef idx="0">
            <a:schemeClr val="accent1"/>
          </a:effectRef>
          <a:fontRef idx="minor"/>
        </p:style>
      </p:sp>
      <p:sp>
        <p:nvSpPr>
          <p:cNvPr id="1044" name="TextBox 1"/>
          <p:cNvSpPr/>
          <p:nvPr/>
        </p:nvSpPr>
        <p:spPr>
          <a:xfrm>
            <a:off x="334800" y="728640"/>
            <a:ext cx="5023440" cy="17355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5400" spc="-1" strike="noStrike">
                <a:solidFill>
                  <a:srgbClr val="ffffff"/>
                </a:solidFill>
                <a:latin typeface="Manrope SemiBold"/>
                <a:ea typeface="DejaVu Sans"/>
              </a:rPr>
              <a:t>HISTORY OF IT</a:t>
            </a:r>
            <a:endParaRPr b="0" lang="de-DE" sz="5400" spc="-1" strike="noStrike">
              <a:latin typeface="Arial"/>
            </a:endParaRPr>
          </a:p>
        </p:txBody>
      </p:sp>
      <p:sp>
        <p:nvSpPr>
          <p:cNvPr id="1045" name="Google Shape;22;p1"/>
          <p:cNvSpPr/>
          <p:nvPr/>
        </p:nvSpPr>
        <p:spPr>
          <a:xfrm>
            <a:off x="334800" y="1739520"/>
            <a:ext cx="5023440" cy="1184040"/>
          </a:xfrm>
          <a:prstGeom prst="rect">
            <a:avLst/>
          </a:prstGeom>
          <a:noFill/>
          <a:ln w="0">
            <a:noFill/>
          </a:ln>
        </p:spPr>
        <p:style>
          <a:lnRef idx="0"/>
          <a:fillRef idx="0"/>
          <a:effectRef idx="0"/>
          <a:fontRef idx="minor"/>
        </p:style>
        <p:txBody>
          <a:bodyPr lIns="90000" rIns="90000" tIns="45000" bIns="45000" anchor="t">
            <a:spAutoFit/>
          </a:bodyPr>
          <a:p>
            <a:pPr>
              <a:lnSpc>
                <a:spcPct val="150000"/>
              </a:lnSpc>
              <a:buNone/>
              <a:tabLst>
                <a:tab algn="l" pos="0"/>
              </a:tabLst>
            </a:pPr>
            <a:r>
              <a:rPr b="0" lang="en-ID" sz="1200" spc="-1" strike="noStrike">
                <a:solidFill>
                  <a:srgbClr val="bfbfbf"/>
                </a:solidFill>
                <a:latin typeface="Manrope"/>
                <a:ea typeface="Arial"/>
              </a:rPr>
              <a:t>Lorem ipsum dolor sit amet, consectetur adipiscing elit, sed do eiusmod tempor incididunt ut labore et dolore magna aliqua. Ut enim ad minim veniam, quis nostrud exercitation ullamco laboris nisi ut aliquip ex ea commodo consequat. </a:t>
            </a:r>
            <a:endParaRPr b="0" lang="de-DE" sz="1200" spc="-1" strike="noStrike">
              <a:latin typeface="Arial"/>
            </a:endParaRPr>
          </a:p>
        </p:txBody>
      </p:sp>
      <p:sp>
        <p:nvSpPr>
          <p:cNvPr id="1046" name="Straight Connector 5"/>
          <p:cNvSpPr/>
          <p:nvPr/>
        </p:nvSpPr>
        <p:spPr>
          <a:xfrm>
            <a:off x="0" y="3429000"/>
            <a:ext cx="12191760" cy="360"/>
          </a:xfrm>
          <a:prstGeom prst="line">
            <a:avLst/>
          </a:prstGeom>
          <a:ln w="19050">
            <a:solidFill>
              <a:srgbClr val="332fd0"/>
            </a:solidFill>
          </a:ln>
        </p:spPr>
        <p:style>
          <a:lnRef idx="1">
            <a:schemeClr val="accent1"/>
          </a:lnRef>
          <a:fillRef idx="0">
            <a:schemeClr val="accent1"/>
          </a:fillRef>
          <a:effectRef idx="0">
            <a:schemeClr val="accent1"/>
          </a:effectRef>
          <a:fontRef idx="minor"/>
        </p:style>
      </p:sp>
      <p:grpSp>
        <p:nvGrpSpPr>
          <p:cNvPr id="1047" name="Group 18"/>
          <p:cNvGrpSpPr/>
          <p:nvPr/>
        </p:nvGrpSpPr>
        <p:grpSpPr>
          <a:xfrm>
            <a:off x="792720" y="3429000"/>
            <a:ext cx="98640" cy="881640"/>
            <a:chOff x="792720" y="3429000"/>
            <a:chExt cx="98640" cy="881640"/>
          </a:xfrm>
        </p:grpSpPr>
        <p:sp>
          <p:nvSpPr>
            <p:cNvPr id="1048" name="Straight Connector 12"/>
            <p:cNvSpPr/>
            <p:nvPr/>
          </p:nvSpPr>
          <p:spPr>
            <a:xfrm>
              <a:off x="842760" y="3429000"/>
              <a:ext cx="360" cy="816480"/>
            </a:xfrm>
            <a:prstGeom prst="line">
              <a:avLst/>
            </a:prstGeom>
            <a:ln cap="rnd" w="19050">
              <a:solidFill>
                <a:srgbClr val="332fd0"/>
              </a:solidFill>
              <a:prstDash val="sysDot"/>
            </a:ln>
          </p:spPr>
          <p:style>
            <a:lnRef idx="1">
              <a:schemeClr val="accent1"/>
            </a:lnRef>
            <a:fillRef idx="0">
              <a:schemeClr val="accent1"/>
            </a:fillRef>
            <a:effectRef idx="0">
              <a:schemeClr val="accent1"/>
            </a:effectRef>
            <a:fontRef idx="minor"/>
          </p:style>
        </p:sp>
        <p:sp>
          <p:nvSpPr>
            <p:cNvPr id="1049" name="Oval 16"/>
            <p:cNvSpPr/>
            <p:nvPr/>
          </p:nvSpPr>
          <p:spPr>
            <a:xfrm>
              <a:off x="792720" y="4212000"/>
              <a:ext cx="98640" cy="98640"/>
            </a:xfrm>
            <a:prstGeom prst="ellipse">
              <a:avLst/>
            </a:prstGeom>
            <a:solidFill>
              <a:srgbClr val="332fd0"/>
            </a:solidFill>
            <a:ln>
              <a:noFill/>
            </a:ln>
          </p:spPr>
          <p:style>
            <a:lnRef idx="2">
              <a:schemeClr val="accent1">
                <a:shade val="15000"/>
              </a:schemeClr>
            </a:lnRef>
            <a:fillRef idx="1">
              <a:schemeClr val="accent1"/>
            </a:fillRef>
            <a:effectRef idx="0">
              <a:schemeClr val="accent1"/>
            </a:effectRef>
            <a:fontRef idx="minor"/>
          </p:style>
        </p:sp>
      </p:grpSp>
      <p:grpSp>
        <p:nvGrpSpPr>
          <p:cNvPr id="1050" name="Group 19"/>
          <p:cNvGrpSpPr/>
          <p:nvPr/>
        </p:nvGrpSpPr>
        <p:grpSpPr>
          <a:xfrm>
            <a:off x="3049560" y="3429000"/>
            <a:ext cx="98640" cy="881640"/>
            <a:chOff x="3049560" y="3429000"/>
            <a:chExt cx="98640" cy="881640"/>
          </a:xfrm>
        </p:grpSpPr>
        <p:sp>
          <p:nvSpPr>
            <p:cNvPr id="1051" name="Straight Connector 20"/>
            <p:cNvSpPr/>
            <p:nvPr/>
          </p:nvSpPr>
          <p:spPr>
            <a:xfrm>
              <a:off x="3099600" y="3429000"/>
              <a:ext cx="360" cy="816480"/>
            </a:xfrm>
            <a:prstGeom prst="line">
              <a:avLst/>
            </a:prstGeom>
            <a:ln cap="rnd" w="19050">
              <a:solidFill>
                <a:srgbClr val="332fd0"/>
              </a:solidFill>
              <a:prstDash val="sysDot"/>
            </a:ln>
          </p:spPr>
          <p:style>
            <a:lnRef idx="1">
              <a:schemeClr val="accent1"/>
            </a:lnRef>
            <a:fillRef idx="0">
              <a:schemeClr val="accent1"/>
            </a:fillRef>
            <a:effectRef idx="0">
              <a:schemeClr val="accent1"/>
            </a:effectRef>
            <a:fontRef idx="minor"/>
          </p:style>
        </p:sp>
        <p:sp>
          <p:nvSpPr>
            <p:cNvPr id="1052" name="Oval 21"/>
            <p:cNvSpPr/>
            <p:nvPr/>
          </p:nvSpPr>
          <p:spPr>
            <a:xfrm>
              <a:off x="3049560" y="4212000"/>
              <a:ext cx="98640" cy="98640"/>
            </a:xfrm>
            <a:prstGeom prst="ellipse">
              <a:avLst/>
            </a:prstGeom>
            <a:solidFill>
              <a:srgbClr val="332fd0"/>
            </a:solidFill>
            <a:ln>
              <a:noFill/>
            </a:ln>
          </p:spPr>
          <p:style>
            <a:lnRef idx="2">
              <a:schemeClr val="accent1">
                <a:shade val="15000"/>
              </a:schemeClr>
            </a:lnRef>
            <a:fillRef idx="1">
              <a:schemeClr val="accent1"/>
            </a:fillRef>
            <a:effectRef idx="0">
              <a:schemeClr val="accent1"/>
            </a:effectRef>
            <a:fontRef idx="minor"/>
          </p:style>
        </p:sp>
      </p:grpSp>
      <p:grpSp>
        <p:nvGrpSpPr>
          <p:cNvPr id="1053" name="Group 22"/>
          <p:cNvGrpSpPr/>
          <p:nvPr/>
        </p:nvGrpSpPr>
        <p:grpSpPr>
          <a:xfrm>
            <a:off x="5306400" y="3429000"/>
            <a:ext cx="98640" cy="881640"/>
            <a:chOff x="5306400" y="3429000"/>
            <a:chExt cx="98640" cy="881640"/>
          </a:xfrm>
        </p:grpSpPr>
        <p:sp>
          <p:nvSpPr>
            <p:cNvPr id="1054" name="Straight Connector 23"/>
            <p:cNvSpPr/>
            <p:nvPr/>
          </p:nvSpPr>
          <p:spPr>
            <a:xfrm>
              <a:off x="5356440" y="3429000"/>
              <a:ext cx="360" cy="816480"/>
            </a:xfrm>
            <a:prstGeom prst="line">
              <a:avLst/>
            </a:prstGeom>
            <a:ln cap="rnd" w="19050">
              <a:solidFill>
                <a:srgbClr val="332fd0"/>
              </a:solidFill>
              <a:prstDash val="sysDot"/>
            </a:ln>
          </p:spPr>
          <p:style>
            <a:lnRef idx="1">
              <a:schemeClr val="accent1"/>
            </a:lnRef>
            <a:fillRef idx="0">
              <a:schemeClr val="accent1"/>
            </a:fillRef>
            <a:effectRef idx="0">
              <a:schemeClr val="accent1"/>
            </a:effectRef>
            <a:fontRef idx="minor"/>
          </p:style>
        </p:sp>
        <p:sp>
          <p:nvSpPr>
            <p:cNvPr id="1055" name="Oval 24"/>
            <p:cNvSpPr/>
            <p:nvPr/>
          </p:nvSpPr>
          <p:spPr>
            <a:xfrm>
              <a:off x="5306400" y="4212000"/>
              <a:ext cx="98640" cy="98640"/>
            </a:xfrm>
            <a:prstGeom prst="ellipse">
              <a:avLst/>
            </a:prstGeom>
            <a:solidFill>
              <a:srgbClr val="332fd0"/>
            </a:solidFill>
            <a:ln>
              <a:noFill/>
            </a:ln>
          </p:spPr>
          <p:style>
            <a:lnRef idx="2">
              <a:schemeClr val="accent1">
                <a:shade val="15000"/>
              </a:schemeClr>
            </a:lnRef>
            <a:fillRef idx="1">
              <a:schemeClr val="accent1"/>
            </a:fillRef>
            <a:effectRef idx="0">
              <a:schemeClr val="accent1"/>
            </a:effectRef>
            <a:fontRef idx="minor"/>
          </p:style>
        </p:sp>
      </p:grpSp>
      <p:grpSp>
        <p:nvGrpSpPr>
          <p:cNvPr id="1056" name="Group 25"/>
          <p:cNvGrpSpPr/>
          <p:nvPr/>
        </p:nvGrpSpPr>
        <p:grpSpPr>
          <a:xfrm>
            <a:off x="7562880" y="3429000"/>
            <a:ext cx="98640" cy="881640"/>
            <a:chOff x="7562880" y="3429000"/>
            <a:chExt cx="98640" cy="881640"/>
          </a:xfrm>
        </p:grpSpPr>
        <p:sp>
          <p:nvSpPr>
            <p:cNvPr id="1057" name="Straight Connector 26"/>
            <p:cNvSpPr/>
            <p:nvPr/>
          </p:nvSpPr>
          <p:spPr>
            <a:xfrm>
              <a:off x="7612920" y="3429000"/>
              <a:ext cx="360" cy="816480"/>
            </a:xfrm>
            <a:prstGeom prst="line">
              <a:avLst/>
            </a:prstGeom>
            <a:ln cap="rnd" w="19050">
              <a:solidFill>
                <a:srgbClr val="332fd0"/>
              </a:solidFill>
              <a:prstDash val="sysDot"/>
            </a:ln>
          </p:spPr>
          <p:style>
            <a:lnRef idx="1">
              <a:schemeClr val="accent1"/>
            </a:lnRef>
            <a:fillRef idx="0">
              <a:schemeClr val="accent1"/>
            </a:fillRef>
            <a:effectRef idx="0">
              <a:schemeClr val="accent1"/>
            </a:effectRef>
            <a:fontRef idx="minor"/>
          </p:style>
        </p:sp>
        <p:sp>
          <p:nvSpPr>
            <p:cNvPr id="1058" name="Oval 27"/>
            <p:cNvSpPr/>
            <p:nvPr/>
          </p:nvSpPr>
          <p:spPr>
            <a:xfrm>
              <a:off x="7562880" y="4212000"/>
              <a:ext cx="98640" cy="98640"/>
            </a:xfrm>
            <a:prstGeom prst="ellipse">
              <a:avLst/>
            </a:prstGeom>
            <a:solidFill>
              <a:srgbClr val="332fd0"/>
            </a:solidFill>
            <a:ln>
              <a:noFill/>
            </a:ln>
          </p:spPr>
          <p:style>
            <a:lnRef idx="2">
              <a:schemeClr val="accent1">
                <a:shade val="15000"/>
              </a:schemeClr>
            </a:lnRef>
            <a:fillRef idx="1">
              <a:schemeClr val="accent1"/>
            </a:fillRef>
            <a:effectRef idx="0">
              <a:schemeClr val="accent1"/>
            </a:effectRef>
            <a:fontRef idx="minor"/>
          </p:style>
        </p:sp>
      </p:grpSp>
      <p:grpSp>
        <p:nvGrpSpPr>
          <p:cNvPr id="1059" name="Group 28"/>
          <p:cNvGrpSpPr/>
          <p:nvPr/>
        </p:nvGrpSpPr>
        <p:grpSpPr>
          <a:xfrm>
            <a:off x="9819720" y="3429000"/>
            <a:ext cx="98640" cy="881640"/>
            <a:chOff x="9819720" y="3429000"/>
            <a:chExt cx="98640" cy="881640"/>
          </a:xfrm>
        </p:grpSpPr>
        <p:sp>
          <p:nvSpPr>
            <p:cNvPr id="1060" name="Straight Connector 29"/>
            <p:cNvSpPr/>
            <p:nvPr/>
          </p:nvSpPr>
          <p:spPr>
            <a:xfrm>
              <a:off x="9869760" y="3429000"/>
              <a:ext cx="360" cy="816480"/>
            </a:xfrm>
            <a:prstGeom prst="line">
              <a:avLst/>
            </a:prstGeom>
            <a:ln cap="rnd" w="19050">
              <a:solidFill>
                <a:srgbClr val="332fd0"/>
              </a:solidFill>
              <a:prstDash val="sysDot"/>
            </a:ln>
          </p:spPr>
          <p:style>
            <a:lnRef idx="1">
              <a:schemeClr val="accent1"/>
            </a:lnRef>
            <a:fillRef idx="0">
              <a:schemeClr val="accent1"/>
            </a:fillRef>
            <a:effectRef idx="0">
              <a:schemeClr val="accent1"/>
            </a:effectRef>
            <a:fontRef idx="minor"/>
          </p:style>
        </p:sp>
        <p:sp>
          <p:nvSpPr>
            <p:cNvPr id="1061" name="Oval 30"/>
            <p:cNvSpPr/>
            <p:nvPr/>
          </p:nvSpPr>
          <p:spPr>
            <a:xfrm>
              <a:off x="9819720" y="4212000"/>
              <a:ext cx="98640" cy="98640"/>
            </a:xfrm>
            <a:prstGeom prst="ellipse">
              <a:avLst/>
            </a:prstGeom>
            <a:solidFill>
              <a:srgbClr val="332fd0"/>
            </a:solidFill>
            <a:ln>
              <a:noFill/>
            </a:ln>
          </p:spPr>
          <p:style>
            <a:lnRef idx="2">
              <a:schemeClr val="accent1">
                <a:shade val="15000"/>
              </a:schemeClr>
            </a:lnRef>
            <a:fillRef idx="1">
              <a:schemeClr val="accent1"/>
            </a:fillRef>
            <a:effectRef idx="0">
              <a:schemeClr val="accent1"/>
            </a:effectRef>
            <a:fontRef idx="minor"/>
          </p:style>
        </p:sp>
      </p:grpSp>
      <p:grpSp>
        <p:nvGrpSpPr>
          <p:cNvPr id="1062" name="Group 52"/>
          <p:cNvGrpSpPr/>
          <p:nvPr/>
        </p:nvGrpSpPr>
        <p:grpSpPr>
          <a:xfrm>
            <a:off x="655920" y="4412520"/>
            <a:ext cx="1771560" cy="2315880"/>
            <a:chOff x="655920" y="4412520"/>
            <a:chExt cx="1771560" cy="2315880"/>
          </a:xfrm>
        </p:grpSpPr>
        <p:sp>
          <p:nvSpPr>
            <p:cNvPr id="1063" name="TextBox 31"/>
            <p:cNvSpPr/>
            <p:nvPr/>
          </p:nvSpPr>
          <p:spPr>
            <a:xfrm>
              <a:off x="655920" y="4412520"/>
              <a:ext cx="1771560" cy="57708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3200" spc="-1" strike="noStrike">
                  <a:solidFill>
                    <a:srgbClr val="ffffff"/>
                  </a:solidFill>
                  <a:latin typeface="Manrope SemiBold"/>
                  <a:ea typeface="DejaVu Sans"/>
                </a:rPr>
                <a:t>1950</a:t>
              </a:r>
              <a:endParaRPr b="0" lang="de-DE" sz="3200" spc="-1" strike="noStrike">
                <a:latin typeface="Arial"/>
              </a:endParaRPr>
            </a:p>
          </p:txBody>
        </p:sp>
        <p:sp>
          <p:nvSpPr>
            <p:cNvPr id="1064" name="Google Shape;22;p1"/>
            <p:cNvSpPr/>
            <p:nvPr/>
          </p:nvSpPr>
          <p:spPr>
            <a:xfrm>
              <a:off x="655920" y="4997160"/>
              <a:ext cx="1771560" cy="1731240"/>
            </a:xfrm>
            <a:prstGeom prst="rect">
              <a:avLst/>
            </a:prstGeom>
            <a:noFill/>
            <a:ln w="0">
              <a:noFill/>
            </a:ln>
          </p:spPr>
          <p:style>
            <a:lnRef idx="0"/>
            <a:fillRef idx="0"/>
            <a:effectRef idx="0"/>
            <a:fontRef idx="minor"/>
          </p:style>
          <p:txBody>
            <a:bodyPr lIns="90000" rIns="90000" tIns="45000" bIns="45000" anchor="t">
              <a:spAutoFit/>
            </a:bodyPr>
            <a:p>
              <a:pPr>
                <a:lnSpc>
                  <a:spcPct val="150000"/>
                </a:lnSpc>
                <a:buNone/>
                <a:tabLst>
                  <a:tab algn="l" pos="0"/>
                </a:tabLst>
              </a:pPr>
              <a:r>
                <a:rPr b="0" lang="en-ID" sz="1200" spc="-1" strike="noStrike">
                  <a:solidFill>
                    <a:srgbClr val="bfbfbf"/>
                  </a:solidFill>
                  <a:latin typeface="Manrope"/>
                  <a:ea typeface="Arial"/>
                </a:rPr>
                <a:t>Lorem ipsum dolor sit amet, consectetur adipiscing elit, sed do eiusmod tempor incididunt ut labore.</a:t>
              </a:r>
              <a:endParaRPr b="0" lang="de-DE" sz="1200" spc="-1" strike="noStrike">
                <a:latin typeface="Arial"/>
              </a:endParaRPr>
            </a:p>
          </p:txBody>
        </p:sp>
      </p:grpSp>
      <p:grpSp>
        <p:nvGrpSpPr>
          <p:cNvPr id="1065" name="Group 53"/>
          <p:cNvGrpSpPr/>
          <p:nvPr/>
        </p:nvGrpSpPr>
        <p:grpSpPr>
          <a:xfrm>
            <a:off x="2929320" y="4412520"/>
            <a:ext cx="1771560" cy="2315880"/>
            <a:chOff x="2929320" y="4412520"/>
            <a:chExt cx="1771560" cy="2315880"/>
          </a:xfrm>
        </p:grpSpPr>
        <p:sp>
          <p:nvSpPr>
            <p:cNvPr id="1066" name="TextBox 37"/>
            <p:cNvSpPr/>
            <p:nvPr/>
          </p:nvSpPr>
          <p:spPr>
            <a:xfrm>
              <a:off x="2929320" y="4412520"/>
              <a:ext cx="1771560" cy="57708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3200" spc="-1" strike="noStrike">
                  <a:solidFill>
                    <a:srgbClr val="ffffff"/>
                  </a:solidFill>
                  <a:latin typeface="Manrope SemiBold"/>
                  <a:ea typeface="DejaVu Sans"/>
                </a:rPr>
                <a:t>1955</a:t>
              </a:r>
              <a:endParaRPr b="0" lang="de-DE" sz="3200" spc="-1" strike="noStrike">
                <a:latin typeface="Arial"/>
              </a:endParaRPr>
            </a:p>
          </p:txBody>
        </p:sp>
        <p:sp>
          <p:nvSpPr>
            <p:cNvPr id="1067" name="Google Shape;22;p1"/>
            <p:cNvSpPr/>
            <p:nvPr/>
          </p:nvSpPr>
          <p:spPr>
            <a:xfrm>
              <a:off x="2929320" y="4997160"/>
              <a:ext cx="1771560" cy="1731240"/>
            </a:xfrm>
            <a:prstGeom prst="rect">
              <a:avLst/>
            </a:prstGeom>
            <a:noFill/>
            <a:ln w="0">
              <a:noFill/>
            </a:ln>
          </p:spPr>
          <p:style>
            <a:lnRef idx="0"/>
            <a:fillRef idx="0"/>
            <a:effectRef idx="0"/>
            <a:fontRef idx="minor"/>
          </p:style>
          <p:txBody>
            <a:bodyPr lIns="90000" rIns="90000" tIns="45000" bIns="45000" anchor="t">
              <a:spAutoFit/>
            </a:bodyPr>
            <a:p>
              <a:pPr>
                <a:lnSpc>
                  <a:spcPct val="150000"/>
                </a:lnSpc>
                <a:buNone/>
                <a:tabLst>
                  <a:tab algn="l" pos="0"/>
                </a:tabLst>
              </a:pPr>
              <a:r>
                <a:rPr b="0" lang="en-ID" sz="1200" spc="-1" strike="noStrike">
                  <a:solidFill>
                    <a:srgbClr val="bfbfbf"/>
                  </a:solidFill>
                  <a:latin typeface="Manrope"/>
                  <a:ea typeface="Arial"/>
                </a:rPr>
                <a:t>Lorem ipsum dolor sit amet, consectetur adipiscing elit, sed do eiusmod tempor incididunt ut labore.</a:t>
              </a:r>
              <a:endParaRPr b="0" lang="de-DE" sz="1200" spc="-1" strike="noStrike">
                <a:latin typeface="Arial"/>
              </a:endParaRPr>
            </a:p>
          </p:txBody>
        </p:sp>
      </p:grpSp>
      <p:grpSp>
        <p:nvGrpSpPr>
          <p:cNvPr id="1068" name="Group 54"/>
          <p:cNvGrpSpPr/>
          <p:nvPr/>
        </p:nvGrpSpPr>
        <p:grpSpPr>
          <a:xfrm>
            <a:off x="5202720" y="4412520"/>
            <a:ext cx="1771560" cy="2315880"/>
            <a:chOff x="5202720" y="4412520"/>
            <a:chExt cx="1771560" cy="2315880"/>
          </a:xfrm>
        </p:grpSpPr>
        <p:sp>
          <p:nvSpPr>
            <p:cNvPr id="1069" name="TextBox 39"/>
            <p:cNvSpPr/>
            <p:nvPr/>
          </p:nvSpPr>
          <p:spPr>
            <a:xfrm>
              <a:off x="5202720" y="4412520"/>
              <a:ext cx="1771560" cy="57708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3200" spc="-1" strike="noStrike">
                  <a:solidFill>
                    <a:srgbClr val="ffffff"/>
                  </a:solidFill>
                  <a:latin typeface="Manrope SemiBold"/>
                  <a:ea typeface="DejaVu Sans"/>
                </a:rPr>
                <a:t>1974</a:t>
              </a:r>
              <a:endParaRPr b="0" lang="de-DE" sz="3200" spc="-1" strike="noStrike">
                <a:latin typeface="Arial"/>
              </a:endParaRPr>
            </a:p>
          </p:txBody>
        </p:sp>
        <p:sp>
          <p:nvSpPr>
            <p:cNvPr id="1070" name="Google Shape;22;p1"/>
            <p:cNvSpPr/>
            <p:nvPr/>
          </p:nvSpPr>
          <p:spPr>
            <a:xfrm>
              <a:off x="5202720" y="4997160"/>
              <a:ext cx="1771560" cy="1731240"/>
            </a:xfrm>
            <a:prstGeom prst="rect">
              <a:avLst/>
            </a:prstGeom>
            <a:noFill/>
            <a:ln w="0">
              <a:noFill/>
            </a:ln>
          </p:spPr>
          <p:style>
            <a:lnRef idx="0"/>
            <a:fillRef idx="0"/>
            <a:effectRef idx="0"/>
            <a:fontRef idx="minor"/>
          </p:style>
          <p:txBody>
            <a:bodyPr lIns="90000" rIns="90000" tIns="45000" bIns="45000" anchor="t">
              <a:spAutoFit/>
            </a:bodyPr>
            <a:p>
              <a:pPr>
                <a:lnSpc>
                  <a:spcPct val="150000"/>
                </a:lnSpc>
                <a:buNone/>
                <a:tabLst>
                  <a:tab algn="l" pos="0"/>
                </a:tabLst>
              </a:pPr>
              <a:r>
                <a:rPr b="0" lang="en-ID" sz="1200" spc="-1" strike="noStrike">
                  <a:solidFill>
                    <a:srgbClr val="bfbfbf"/>
                  </a:solidFill>
                  <a:latin typeface="Manrope"/>
                  <a:ea typeface="Arial"/>
                </a:rPr>
                <a:t>Lorem ipsum dolor sit amet, consectetur adipiscing elit, sed do eiusmod tempor incididunt ut labore.</a:t>
              </a:r>
              <a:endParaRPr b="0" lang="de-DE" sz="1200" spc="-1" strike="noStrike">
                <a:latin typeface="Arial"/>
              </a:endParaRPr>
            </a:p>
          </p:txBody>
        </p:sp>
      </p:grpSp>
      <p:grpSp>
        <p:nvGrpSpPr>
          <p:cNvPr id="1071" name="Group 55"/>
          <p:cNvGrpSpPr/>
          <p:nvPr/>
        </p:nvGrpSpPr>
        <p:grpSpPr>
          <a:xfrm>
            <a:off x="7476120" y="4412520"/>
            <a:ext cx="1771560" cy="2315880"/>
            <a:chOff x="7476120" y="4412520"/>
            <a:chExt cx="1771560" cy="2315880"/>
          </a:xfrm>
        </p:grpSpPr>
        <p:sp>
          <p:nvSpPr>
            <p:cNvPr id="1072" name="TextBox 41"/>
            <p:cNvSpPr/>
            <p:nvPr/>
          </p:nvSpPr>
          <p:spPr>
            <a:xfrm>
              <a:off x="7476120" y="4412520"/>
              <a:ext cx="1771560" cy="57708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3200" spc="-1" strike="noStrike">
                  <a:solidFill>
                    <a:srgbClr val="ffffff"/>
                  </a:solidFill>
                  <a:latin typeface="Manrope SemiBold"/>
                  <a:ea typeface="DejaVu Sans"/>
                </a:rPr>
                <a:t>1980</a:t>
              </a:r>
              <a:endParaRPr b="0" lang="de-DE" sz="3200" spc="-1" strike="noStrike">
                <a:latin typeface="Arial"/>
              </a:endParaRPr>
            </a:p>
          </p:txBody>
        </p:sp>
        <p:sp>
          <p:nvSpPr>
            <p:cNvPr id="1073" name="Google Shape;22;p1"/>
            <p:cNvSpPr/>
            <p:nvPr/>
          </p:nvSpPr>
          <p:spPr>
            <a:xfrm>
              <a:off x="7476120" y="4997160"/>
              <a:ext cx="1771560" cy="1731240"/>
            </a:xfrm>
            <a:prstGeom prst="rect">
              <a:avLst/>
            </a:prstGeom>
            <a:noFill/>
            <a:ln w="0">
              <a:noFill/>
            </a:ln>
          </p:spPr>
          <p:style>
            <a:lnRef idx="0"/>
            <a:fillRef idx="0"/>
            <a:effectRef idx="0"/>
            <a:fontRef idx="minor"/>
          </p:style>
          <p:txBody>
            <a:bodyPr lIns="90000" rIns="90000" tIns="45000" bIns="45000" anchor="t">
              <a:spAutoFit/>
            </a:bodyPr>
            <a:p>
              <a:pPr>
                <a:lnSpc>
                  <a:spcPct val="150000"/>
                </a:lnSpc>
                <a:buNone/>
                <a:tabLst>
                  <a:tab algn="l" pos="0"/>
                </a:tabLst>
              </a:pPr>
              <a:r>
                <a:rPr b="0" lang="en-ID" sz="1200" spc="-1" strike="noStrike">
                  <a:solidFill>
                    <a:srgbClr val="bfbfbf"/>
                  </a:solidFill>
                  <a:latin typeface="Manrope"/>
                  <a:ea typeface="Arial"/>
                </a:rPr>
                <a:t>Lorem ipsum dolor sit amet, consectetur adipiscing elit, sed do eiusmod tempor incididunt ut labore.</a:t>
              </a:r>
              <a:endParaRPr b="0" lang="de-DE" sz="1200" spc="-1" strike="noStrike">
                <a:latin typeface="Arial"/>
              </a:endParaRPr>
            </a:p>
          </p:txBody>
        </p:sp>
      </p:grpSp>
      <p:grpSp>
        <p:nvGrpSpPr>
          <p:cNvPr id="1074" name="Group 56"/>
          <p:cNvGrpSpPr/>
          <p:nvPr/>
        </p:nvGrpSpPr>
        <p:grpSpPr>
          <a:xfrm>
            <a:off x="9749160" y="4412520"/>
            <a:ext cx="1771560" cy="2315880"/>
            <a:chOff x="9749160" y="4412520"/>
            <a:chExt cx="1771560" cy="2315880"/>
          </a:xfrm>
        </p:grpSpPr>
        <p:sp>
          <p:nvSpPr>
            <p:cNvPr id="1075" name="TextBox 43"/>
            <p:cNvSpPr/>
            <p:nvPr/>
          </p:nvSpPr>
          <p:spPr>
            <a:xfrm>
              <a:off x="9749160" y="4412520"/>
              <a:ext cx="1771560" cy="57708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3200" spc="-1" strike="noStrike">
                  <a:solidFill>
                    <a:srgbClr val="ffffff"/>
                  </a:solidFill>
                  <a:latin typeface="Manrope SemiBold"/>
                  <a:ea typeface="DejaVu Sans"/>
                </a:rPr>
                <a:t>2000</a:t>
              </a:r>
              <a:endParaRPr b="0" lang="de-DE" sz="3200" spc="-1" strike="noStrike">
                <a:latin typeface="Arial"/>
              </a:endParaRPr>
            </a:p>
          </p:txBody>
        </p:sp>
        <p:sp>
          <p:nvSpPr>
            <p:cNvPr id="1076" name="Google Shape;22;p1"/>
            <p:cNvSpPr/>
            <p:nvPr/>
          </p:nvSpPr>
          <p:spPr>
            <a:xfrm>
              <a:off x="9749160" y="4997160"/>
              <a:ext cx="1771560" cy="1731240"/>
            </a:xfrm>
            <a:prstGeom prst="rect">
              <a:avLst/>
            </a:prstGeom>
            <a:noFill/>
            <a:ln w="0">
              <a:noFill/>
            </a:ln>
          </p:spPr>
          <p:style>
            <a:lnRef idx="0"/>
            <a:fillRef idx="0"/>
            <a:effectRef idx="0"/>
            <a:fontRef idx="minor"/>
          </p:style>
          <p:txBody>
            <a:bodyPr lIns="90000" rIns="90000" tIns="45000" bIns="45000" anchor="t">
              <a:spAutoFit/>
            </a:bodyPr>
            <a:p>
              <a:pPr>
                <a:lnSpc>
                  <a:spcPct val="150000"/>
                </a:lnSpc>
                <a:buNone/>
                <a:tabLst>
                  <a:tab algn="l" pos="0"/>
                </a:tabLst>
              </a:pPr>
              <a:r>
                <a:rPr b="0" lang="en-ID" sz="1200" spc="-1" strike="noStrike">
                  <a:solidFill>
                    <a:srgbClr val="bfbfbf"/>
                  </a:solidFill>
                  <a:latin typeface="Manrope"/>
                  <a:ea typeface="Arial"/>
                </a:rPr>
                <a:t>Lorem ipsum dolor sit amet, consectetur adipiscing elit, sed do eiusmod tempor incididunt ut labore.</a:t>
              </a:r>
              <a:endParaRPr b="0" lang="de-DE" sz="1200" spc="-1" strike="noStrike">
                <a:latin typeface="Arial"/>
              </a:endParaRPr>
            </a:p>
          </p:txBody>
        </p:sp>
      </p:grpSp>
      <p:sp>
        <p:nvSpPr>
          <p:cNvPr id="1077" name="Oval 50"/>
          <p:cNvSpPr/>
          <p:nvPr/>
        </p:nvSpPr>
        <p:spPr>
          <a:xfrm>
            <a:off x="2336400" y="-268560"/>
            <a:ext cx="5696640" cy="5696640"/>
          </a:xfrm>
          <a:prstGeom prst="ellipse">
            <a:avLst/>
          </a:prstGeom>
          <a:solidFill>
            <a:schemeClr val="accent1">
              <a:lumMod val="75000"/>
              <a:alpha val="52000"/>
            </a:schemeClr>
          </a:solidFill>
          <a:ln>
            <a:noFill/>
          </a:ln>
          <a:effectLst>
            <a:softEdge rad="1270080"/>
          </a:effectLst>
        </p:spPr>
        <p:style>
          <a:lnRef idx="2">
            <a:schemeClr val="accent1">
              <a:shade val="15000"/>
            </a:schemeClr>
          </a:lnRef>
          <a:fillRef idx="1">
            <a:schemeClr val="accent1"/>
          </a:fillRef>
          <a:effectRef idx="0">
            <a:schemeClr val="accent1"/>
          </a:effectRef>
          <a:fontRef idx="minor"/>
        </p:style>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1078" name="Oval 31"/>
          <p:cNvSpPr/>
          <p:nvPr/>
        </p:nvSpPr>
        <p:spPr>
          <a:xfrm>
            <a:off x="9164880" y="125280"/>
            <a:ext cx="4419720" cy="4419720"/>
          </a:xfrm>
          <a:prstGeom prst="ellipse">
            <a:avLst/>
          </a:prstGeom>
          <a:solidFill>
            <a:schemeClr val="accent1">
              <a:lumMod val="75000"/>
              <a:alpha val="52000"/>
            </a:schemeClr>
          </a:solidFill>
          <a:ln>
            <a:noFill/>
          </a:ln>
          <a:effectLst>
            <a:softEdge rad="1270080"/>
          </a:effectLst>
        </p:spPr>
        <p:style>
          <a:lnRef idx="2">
            <a:schemeClr val="accent1">
              <a:shade val="15000"/>
            </a:schemeClr>
          </a:lnRef>
          <a:fillRef idx="1">
            <a:schemeClr val="accent1"/>
          </a:fillRef>
          <a:effectRef idx="0">
            <a:schemeClr val="accent1"/>
          </a:effectRef>
          <a:fontRef idx="minor"/>
        </p:style>
      </p:sp>
      <p:pic>
        <p:nvPicPr>
          <p:cNvPr id="1079" name="Picture Placeholder 2" descr=""/>
          <p:cNvPicPr/>
          <p:nvPr/>
        </p:nvPicPr>
        <p:blipFill>
          <a:blip r:embed="rId1"/>
          <a:srcRect l="-629834" t="-109856" r="-629834" b="-109856"/>
          <a:stretch/>
        </p:blipFill>
        <p:spPr>
          <a:xfrm>
            <a:off x="334800" y="728640"/>
            <a:ext cx="11520360" cy="2160000"/>
          </a:xfrm>
          <a:prstGeom prst="rect">
            <a:avLst/>
          </a:prstGeom>
          <a:ln w="0">
            <a:noFill/>
          </a:ln>
        </p:spPr>
      </p:pic>
      <p:sp>
        <p:nvSpPr>
          <p:cNvPr id="1080" name="Oval 24"/>
          <p:cNvSpPr/>
          <p:nvPr/>
        </p:nvSpPr>
        <p:spPr>
          <a:xfrm>
            <a:off x="1900800" y="3279960"/>
            <a:ext cx="5696640" cy="5696640"/>
          </a:xfrm>
          <a:prstGeom prst="ellipse">
            <a:avLst/>
          </a:prstGeom>
          <a:solidFill>
            <a:schemeClr val="accent1">
              <a:lumMod val="75000"/>
              <a:alpha val="52000"/>
            </a:schemeClr>
          </a:solidFill>
          <a:ln>
            <a:noFill/>
          </a:ln>
          <a:effectLst>
            <a:softEdge rad="1270080"/>
          </a:effectLst>
        </p:spPr>
        <p:style>
          <a:lnRef idx="2">
            <a:schemeClr val="accent1">
              <a:shade val="15000"/>
            </a:schemeClr>
          </a:lnRef>
          <a:fillRef idx="1">
            <a:schemeClr val="accent1"/>
          </a:fillRef>
          <a:effectRef idx="0">
            <a:schemeClr val="accent1"/>
          </a:effectRef>
          <a:fontRef idx="minor"/>
        </p:style>
      </p:sp>
      <p:sp>
        <p:nvSpPr>
          <p:cNvPr id="1081" name="Oval 25"/>
          <p:cNvSpPr/>
          <p:nvPr/>
        </p:nvSpPr>
        <p:spPr>
          <a:xfrm>
            <a:off x="12960" y="3232440"/>
            <a:ext cx="3274920" cy="3274920"/>
          </a:xfrm>
          <a:prstGeom prst="ellipse">
            <a:avLst/>
          </a:prstGeom>
          <a:solidFill>
            <a:schemeClr val="accent1">
              <a:lumMod val="60000"/>
              <a:lumOff val="40000"/>
              <a:alpha val="37000"/>
            </a:schemeClr>
          </a:solidFill>
          <a:ln>
            <a:noFill/>
          </a:ln>
          <a:effectLst>
            <a:softEdge rad="774720"/>
          </a:effectLst>
        </p:spPr>
        <p:style>
          <a:lnRef idx="2">
            <a:schemeClr val="accent1">
              <a:shade val="15000"/>
            </a:schemeClr>
          </a:lnRef>
          <a:fillRef idx="1">
            <a:schemeClr val="accent1"/>
          </a:fillRef>
          <a:effectRef idx="0">
            <a:schemeClr val="accent1"/>
          </a:effectRef>
          <a:fontRef idx="minor"/>
        </p:style>
      </p:sp>
      <p:sp>
        <p:nvSpPr>
          <p:cNvPr id="1082" name="TextBox 1"/>
          <p:cNvSpPr/>
          <p:nvPr/>
        </p:nvSpPr>
        <p:spPr>
          <a:xfrm>
            <a:off x="334800" y="2995920"/>
            <a:ext cx="9819000" cy="255852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5400" spc="-1" strike="noStrike">
                <a:solidFill>
                  <a:srgbClr val="ffffff"/>
                </a:solidFill>
                <a:latin typeface="Manrope SemiBold"/>
                <a:ea typeface="DejaVu Sans"/>
              </a:rPr>
              <a:t>INTRODUCTION TO INFORMATION TECHNOLOGY</a:t>
            </a:r>
            <a:endParaRPr b="0" lang="de-DE" sz="5400" spc="-1" strike="noStrike">
              <a:latin typeface="Arial"/>
            </a:endParaRPr>
          </a:p>
        </p:txBody>
      </p:sp>
      <p:sp>
        <p:nvSpPr>
          <p:cNvPr id="1083" name="Freeform: Shape 8"/>
          <p:cNvSpPr/>
          <p:nvPr/>
        </p:nvSpPr>
        <p:spPr>
          <a:xfrm>
            <a:off x="4494240" y="2803680"/>
            <a:ext cx="326520" cy="7560"/>
          </a:xfrm>
          <a:custGeom>
            <a:avLst/>
            <a:gdLst/>
            <a:ahLst/>
            <a:rect l="l" t="t" r="r" b="b"/>
            <a:pathLst>
              <a:path w="328326" h="9525">
                <a:moveTo>
                  <a:pt x="0" y="0"/>
                </a:moveTo>
                <a:lnTo>
                  <a:pt x="328327" y="0"/>
                </a:lnTo>
              </a:path>
            </a:pathLst>
          </a:custGeom>
          <a:noFill/>
          <a:ln w="9525">
            <a:noFill/>
          </a:ln>
        </p:spPr>
        <p:style>
          <a:lnRef idx="0"/>
          <a:fillRef idx="0"/>
          <a:effectRef idx="0"/>
          <a:fontRef idx="minor"/>
        </p:style>
      </p:sp>
      <p:sp>
        <p:nvSpPr>
          <p:cNvPr id="1084" name="Google Shape;22;p1"/>
          <p:cNvSpPr/>
          <p:nvPr/>
        </p:nvSpPr>
        <p:spPr>
          <a:xfrm>
            <a:off x="4008600" y="5205960"/>
            <a:ext cx="7846920" cy="910440"/>
          </a:xfrm>
          <a:prstGeom prst="rect">
            <a:avLst/>
          </a:prstGeom>
          <a:noFill/>
          <a:ln w="0">
            <a:noFill/>
          </a:ln>
        </p:spPr>
        <p:style>
          <a:lnRef idx="0"/>
          <a:fillRef idx="0"/>
          <a:effectRef idx="0"/>
          <a:fontRef idx="minor"/>
        </p:style>
        <p:txBody>
          <a:bodyPr lIns="90000" rIns="90000" tIns="45000" bIns="45000" anchor="t">
            <a:spAutoFit/>
          </a:bodyPr>
          <a:p>
            <a:pPr>
              <a:lnSpc>
                <a:spcPct val="150000"/>
              </a:lnSpc>
              <a:buNone/>
              <a:tabLst>
                <a:tab algn="l" pos="0"/>
              </a:tabLst>
            </a:pPr>
            <a:r>
              <a:rPr b="0" lang="en-ID" sz="1200" spc="-1" strike="noStrike">
                <a:solidFill>
                  <a:srgbClr val="bfbfbf"/>
                </a:solidFill>
                <a:latin typeface="Manrope"/>
                <a:ea typeface="Arial"/>
              </a:rPr>
              <a:t>Lorem ipsum dolor sit amet, consectetur adipiscing elit, sed do eiusmod tempor incididunt ut labore et dolore magna aliqua. Ut enim ad minim veniam, quis nostrud exercitation ullamco laboris nisi ut aliquip ex ea commodo consequat. </a:t>
            </a:r>
            <a:endParaRPr b="0" lang="de-DE" sz="1200" spc="-1" strike="noStrike">
              <a:latin typeface="Arial"/>
            </a:endParaRPr>
          </a:p>
        </p:txBody>
      </p:sp>
      <p:grpSp>
        <p:nvGrpSpPr>
          <p:cNvPr id="1085" name="Group 29"/>
          <p:cNvGrpSpPr/>
          <p:nvPr/>
        </p:nvGrpSpPr>
        <p:grpSpPr>
          <a:xfrm>
            <a:off x="1330920" y="4927680"/>
            <a:ext cx="1966320" cy="1706400"/>
            <a:chOff x="1330920" y="4927680"/>
            <a:chExt cx="1966320" cy="1706400"/>
          </a:xfrm>
        </p:grpSpPr>
        <p:sp>
          <p:nvSpPr>
            <p:cNvPr id="1086" name="Rectangle: Rounded Corners 23"/>
            <p:cNvSpPr/>
            <p:nvPr/>
          </p:nvSpPr>
          <p:spPr>
            <a:xfrm>
              <a:off x="1330920" y="4927680"/>
              <a:ext cx="1956960" cy="1560240"/>
            </a:xfrm>
            <a:prstGeom prst="roundRect">
              <a:avLst>
                <a:gd name="adj" fmla="val 10486"/>
              </a:avLst>
            </a:prstGeom>
            <a:solidFill>
              <a:schemeClr val="bg1">
                <a:lumMod val="95000"/>
                <a:alpha val="15000"/>
              </a:schemeClr>
            </a:solidFill>
            <a:ln>
              <a:solidFill>
                <a:srgbClr val="404040"/>
              </a:solidFill>
            </a:ln>
          </p:spPr>
          <p:style>
            <a:lnRef idx="2">
              <a:schemeClr val="accent1">
                <a:shade val="15000"/>
              </a:schemeClr>
            </a:lnRef>
            <a:fillRef idx="1">
              <a:schemeClr val="accent1"/>
            </a:fillRef>
            <a:effectRef idx="0">
              <a:schemeClr val="accent1"/>
            </a:effectRef>
            <a:fontRef idx="minor"/>
          </p:style>
        </p:sp>
        <p:sp>
          <p:nvSpPr>
            <p:cNvPr id="1087" name="TextBox 26"/>
            <p:cNvSpPr/>
            <p:nvPr/>
          </p:nvSpPr>
          <p:spPr>
            <a:xfrm>
              <a:off x="1426680" y="5203800"/>
              <a:ext cx="1860480" cy="143028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4400" spc="-1" strike="noStrike">
                  <a:solidFill>
                    <a:srgbClr val="bfbfbf"/>
                  </a:solidFill>
                  <a:latin typeface="Manrope SemiBold"/>
                  <a:ea typeface="DejaVu Sans"/>
                </a:rPr>
                <a:t>56,1M</a:t>
              </a:r>
              <a:endParaRPr b="0" lang="de-DE" sz="4400" spc="-1" strike="noStrike">
                <a:latin typeface="Arial"/>
              </a:endParaRPr>
            </a:p>
          </p:txBody>
        </p:sp>
        <p:sp>
          <p:nvSpPr>
            <p:cNvPr id="1088" name="Google Shape;22;p1"/>
            <p:cNvSpPr/>
            <p:nvPr/>
          </p:nvSpPr>
          <p:spPr>
            <a:xfrm>
              <a:off x="1426680" y="5844240"/>
              <a:ext cx="1870560" cy="363240"/>
            </a:xfrm>
            <a:prstGeom prst="rect">
              <a:avLst/>
            </a:prstGeom>
            <a:noFill/>
            <a:ln w="0">
              <a:noFill/>
            </a:ln>
          </p:spPr>
          <p:style>
            <a:lnRef idx="0"/>
            <a:fillRef idx="0"/>
            <a:effectRef idx="0"/>
            <a:fontRef idx="minor"/>
          </p:style>
          <p:txBody>
            <a:bodyPr lIns="90000" rIns="90000" tIns="45000" bIns="45000" anchor="t">
              <a:spAutoFit/>
            </a:bodyPr>
            <a:p>
              <a:pPr>
                <a:lnSpc>
                  <a:spcPct val="150000"/>
                </a:lnSpc>
                <a:buNone/>
                <a:tabLst>
                  <a:tab algn="l" pos="0"/>
                </a:tabLst>
              </a:pPr>
              <a:r>
                <a:rPr b="0" lang="en-ID" sz="1200" spc="-1" strike="noStrike">
                  <a:solidFill>
                    <a:srgbClr val="7f7f7f"/>
                  </a:solidFill>
                  <a:latin typeface="Manrope"/>
                  <a:ea typeface="Arial"/>
                </a:rPr>
                <a:t>Income in Q3</a:t>
              </a:r>
              <a:endParaRPr b="0" lang="de-DE" sz="1200" spc="-1" strike="noStrike">
                <a:latin typeface="Arial"/>
              </a:endParaRPr>
            </a:p>
          </p:txBody>
        </p:sp>
      </p:gr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1089" name="Oval 16"/>
          <p:cNvSpPr/>
          <p:nvPr/>
        </p:nvSpPr>
        <p:spPr>
          <a:xfrm>
            <a:off x="1457640" y="368280"/>
            <a:ext cx="5696640" cy="5696640"/>
          </a:xfrm>
          <a:prstGeom prst="ellipse">
            <a:avLst/>
          </a:prstGeom>
          <a:solidFill>
            <a:schemeClr val="accent1">
              <a:lumMod val="75000"/>
              <a:alpha val="52000"/>
            </a:schemeClr>
          </a:solidFill>
          <a:ln>
            <a:noFill/>
          </a:ln>
          <a:effectLst>
            <a:softEdge rad="1270080"/>
          </a:effectLst>
        </p:spPr>
        <p:style>
          <a:lnRef idx="2">
            <a:schemeClr val="accent1">
              <a:shade val="15000"/>
            </a:schemeClr>
          </a:lnRef>
          <a:fillRef idx="1">
            <a:schemeClr val="accent1"/>
          </a:fillRef>
          <a:effectRef idx="0">
            <a:schemeClr val="accent1"/>
          </a:effectRef>
          <a:fontRef idx="minor"/>
        </p:style>
      </p:sp>
      <p:pic>
        <p:nvPicPr>
          <p:cNvPr id="1090" name="Picture Placeholder 7" descr=""/>
          <p:cNvPicPr/>
          <p:nvPr/>
        </p:nvPicPr>
        <p:blipFill>
          <a:blip r:embed="rId1"/>
          <a:srcRect l="-181258" t="-376026" r="-181258" b="-376026"/>
          <a:stretch/>
        </p:blipFill>
        <p:spPr>
          <a:xfrm>
            <a:off x="334800" y="728640"/>
            <a:ext cx="3917880" cy="5759280"/>
          </a:xfrm>
          <a:prstGeom prst="rect">
            <a:avLst/>
          </a:prstGeom>
          <a:ln w="0">
            <a:noFill/>
          </a:ln>
        </p:spPr>
      </p:pic>
      <p:sp>
        <p:nvSpPr>
          <p:cNvPr id="1091" name="Oval 17"/>
          <p:cNvSpPr/>
          <p:nvPr/>
        </p:nvSpPr>
        <p:spPr>
          <a:xfrm>
            <a:off x="9380880" y="3042720"/>
            <a:ext cx="3274920" cy="3274920"/>
          </a:xfrm>
          <a:prstGeom prst="ellipse">
            <a:avLst/>
          </a:prstGeom>
          <a:solidFill>
            <a:schemeClr val="accent1">
              <a:lumMod val="60000"/>
              <a:lumOff val="40000"/>
              <a:alpha val="37000"/>
            </a:schemeClr>
          </a:solidFill>
          <a:ln>
            <a:noFill/>
          </a:ln>
          <a:effectLst>
            <a:softEdge rad="774720"/>
          </a:effectLst>
        </p:spPr>
        <p:style>
          <a:lnRef idx="2">
            <a:schemeClr val="accent1">
              <a:shade val="15000"/>
            </a:schemeClr>
          </a:lnRef>
          <a:fillRef idx="1">
            <a:schemeClr val="accent1"/>
          </a:fillRef>
          <a:effectRef idx="0">
            <a:schemeClr val="accent1"/>
          </a:effectRef>
          <a:fontRef idx="minor"/>
        </p:style>
      </p:sp>
      <p:sp>
        <p:nvSpPr>
          <p:cNvPr id="1092" name="TextBox 1"/>
          <p:cNvSpPr/>
          <p:nvPr/>
        </p:nvSpPr>
        <p:spPr>
          <a:xfrm>
            <a:off x="4686480" y="728640"/>
            <a:ext cx="7169040" cy="255852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5400" spc="-1" strike="noStrike">
                <a:solidFill>
                  <a:srgbClr val="ffffff"/>
                </a:solidFill>
                <a:latin typeface="Manrope SemiBold"/>
                <a:ea typeface="DejaVu Sans"/>
              </a:rPr>
              <a:t>IMPORTANCE OF IT IN MODERN SOCIETY</a:t>
            </a:r>
            <a:endParaRPr b="0" lang="de-DE" sz="5400" spc="-1" strike="noStrike">
              <a:latin typeface="Arial"/>
            </a:endParaRPr>
          </a:p>
        </p:txBody>
      </p:sp>
      <p:sp>
        <p:nvSpPr>
          <p:cNvPr id="1093" name="Google Shape;22;p1"/>
          <p:cNvSpPr/>
          <p:nvPr/>
        </p:nvSpPr>
        <p:spPr>
          <a:xfrm>
            <a:off x="4686480" y="2408760"/>
            <a:ext cx="7169040" cy="636840"/>
          </a:xfrm>
          <a:prstGeom prst="rect">
            <a:avLst/>
          </a:prstGeom>
          <a:noFill/>
          <a:ln w="0">
            <a:noFill/>
          </a:ln>
        </p:spPr>
        <p:style>
          <a:lnRef idx="0"/>
          <a:fillRef idx="0"/>
          <a:effectRef idx="0"/>
          <a:fontRef idx="minor"/>
        </p:style>
        <p:txBody>
          <a:bodyPr lIns="90000" rIns="90000" tIns="45000" bIns="45000" anchor="t">
            <a:spAutoFit/>
          </a:bodyPr>
          <a:p>
            <a:pPr>
              <a:lnSpc>
                <a:spcPct val="150000"/>
              </a:lnSpc>
              <a:buNone/>
              <a:tabLst>
                <a:tab algn="l" pos="0"/>
              </a:tabLst>
            </a:pPr>
            <a:r>
              <a:rPr b="0" lang="en-ID" sz="1200" spc="-1" strike="noStrike">
                <a:solidFill>
                  <a:srgbClr val="bfbfbf"/>
                </a:solidFill>
                <a:latin typeface="Manrope"/>
                <a:ea typeface="Arial"/>
              </a:rPr>
              <a:t>Lorem ipsum dolor sit amet, consectetur adipiscing elit, sed do eiusmod tempor incididunt ut labore et dolore magna aliqua. Ut enim ad minim veniam.</a:t>
            </a:r>
            <a:endParaRPr b="0" lang="de-DE" sz="1200" spc="-1" strike="noStrike">
              <a:latin typeface="Arial"/>
            </a:endParaRPr>
          </a:p>
        </p:txBody>
      </p:sp>
      <p:grpSp>
        <p:nvGrpSpPr>
          <p:cNvPr id="1094" name="Group 2"/>
          <p:cNvGrpSpPr/>
          <p:nvPr/>
        </p:nvGrpSpPr>
        <p:grpSpPr>
          <a:xfrm>
            <a:off x="4772880" y="3333960"/>
            <a:ext cx="3406680" cy="1506600"/>
            <a:chOff x="4772880" y="3333960"/>
            <a:chExt cx="3406680" cy="1506600"/>
          </a:xfrm>
        </p:grpSpPr>
        <p:sp>
          <p:nvSpPr>
            <p:cNvPr id="1095" name="Rectangle: Rounded Corners 4"/>
            <p:cNvSpPr/>
            <p:nvPr/>
          </p:nvSpPr>
          <p:spPr>
            <a:xfrm>
              <a:off x="4772880" y="3333960"/>
              <a:ext cx="3406680" cy="1436400"/>
            </a:xfrm>
            <a:prstGeom prst="roundRect">
              <a:avLst>
                <a:gd name="adj" fmla="val 10486"/>
              </a:avLst>
            </a:prstGeom>
            <a:solidFill>
              <a:schemeClr val="bg1">
                <a:lumMod val="95000"/>
                <a:alpha val="15000"/>
              </a:schemeClr>
            </a:solidFill>
            <a:ln>
              <a:solidFill>
                <a:srgbClr val="404040"/>
              </a:solidFill>
            </a:ln>
          </p:spPr>
          <p:style>
            <a:lnRef idx="2">
              <a:schemeClr val="accent1">
                <a:shade val="15000"/>
              </a:schemeClr>
            </a:lnRef>
            <a:fillRef idx="1">
              <a:schemeClr val="accent1"/>
            </a:fillRef>
            <a:effectRef idx="0">
              <a:schemeClr val="accent1"/>
            </a:effectRef>
            <a:fontRef idx="minor"/>
          </p:style>
        </p:sp>
        <p:grpSp>
          <p:nvGrpSpPr>
            <p:cNvPr id="1096" name="Group 20"/>
            <p:cNvGrpSpPr/>
            <p:nvPr/>
          </p:nvGrpSpPr>
          <p:grpSpPr>
            <a:xfrm>
              <a:off x="4969800" y="3530160"/>
              <a:ext cx="3209760" cy="1310400"/>
              <a:chOff x="4969800" y="3530160"/>
              <a:chExt cx="3209760" cy="1310400"/>
            </a:xfrm>
          </p:grpSpPr>
          <p:sp>
            <p:nvSpPr>
              <p:cNvPr id="1097" name="Google Shape;22;p1"/>
              <p:cNvSpPr/>
              <p:nvPr/>
            </p:nvSpPr>
            <p:spPr>
              <a:xfrm>
                <a:off x="4969800" y="3930120"/>
                <a:ext cx="3209760" cy="910440"/>
              </a:xfrm>
              <a:prstGeom prst="rect">
                <a:avLst/>
              </a:prstGeom>
              <a:noFill/>
              <a:ln w="0">
                <a:noFill/>
              </a:ln>
            </p:spPr>
            <p:style>
              <a:lnRef idx="0"/>
              <a:fillRef idx="0"/>
              <a:effectRef idx="0"/>
              <a:fontRef idx="minor"/>
            </p:style>
            <p:txBody>
              <a:bodyPr lIns="90000" rIns="90000" tIns="45000" bIns="45000" anchor="t">
                <a:spAutoFit/>
              </a:bodyPr>
              <a:p>
                <a:pPr>
                  <a:lnSpc>
                    <a:spcPct val="150000"/>
                  </a:lnSpc>
                  <a:buNone/>
                  <a:tabLst>
                    <a:tab algn="l" pos="0"/>
                  </a:tabLst>
                </a:pPr>
                <a:r>
                  <a:rPr b="0" lang="en-ID" sz="1200" spc="-1" strike="noStrike">
                    <a:solidFill>
                      <a:srgbClr val="bfbfbf"/>
                    </a:solidFill>
                    <a:latin typeface="Manrope"/>
                    <a:ea typeface="Arial"/>
                  </a:rPr>
                  <a:t>Lorem ipsum dolor sit amet, consectetur adipiscing elit, sed do eiusmod tempor.</a:t>
                </a:r>
                <a:endParaRPr b="0" lang="de-DE" sz="1200" spc="-1" strike="noStrike">
                  <a:latin typeface="Arial"/>
                </a:endParaRPr>
              </a:p>
            </p:txBody>
          </p:sp>
          <p:sp>
            <p:nvSpPr>
              <p:cNvPr id="1098" name="TextBox 19"/>
              <p:cNvSpPr/>
              <p:nvPr/>
            </p:nvSpPr>
            <p:spPr>
              <a:xfrm>
                <a:off x="4969800" y="3530160"/>
                <a:ext cx="3209760" cy="3945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2000" spc="-1" strike="noStrike">
                    <a:solidFill>
                      <a:srgbClr val="bfbfbf"/>
                    </a:solidFill>
                    <a:latin typeface="Manrope SemiBold"/>
                    <a:ea typeface="DejaVu Sans"/>
                  </a:rPr>
                  <a:t>Communication</a:t>
                </a:r>
                <a:endParaRPr b="0" lang="de-DE" sz="2000" spc="-1" strike="noStrike">
                  <a:latin typeface="Arial"/>
                </a:endParaRPr>
              </a:p>
            </p:txBody>
          </p:sp>
        </p:grpSp>
      </p:grpSp>
      <p:grpSp>
        <p:nvGrpSpPr>
          <p:cNvPr id="1099" name="Group 3"/>
          <p:cNvGrpSpPr/>
          <p:nvPr/>
        </p:nvGrpSpPr>
        <p:grpSpPr>
          <a:xfrm>
            <a:off x="8448480" y="3333960"/>
            <a:ext cx="3406680" cy="1506600"/>
            <a:chOff x="8448480" y="3333960"/>
            <a:chExt cx="3406680" cy="1506600"/>
          </a:xfrm>
        </p:grpSpPr>
        <p:sp>
          <p:nvSpPr>
            <p:cNvPr id="1100" name="Rectangle: Rounded Corners 13"/>
            <p:cNvSpPr/>
            <p:nvPr/>
          </p:nvSpPr>
          <p:spPr>
            <a:xfrm>
              <a:off x="8448480" y="3333960"/>
              <a:ext cx="3406680" cy="1436400"/>
            </a:xfrm>
            <a:prstGeom prst="roundRect">
              <a:avLst>
                <a:gd name="adj" fmla="val 10486"/>
              </a:avLst>
            </a:prstGeom>
            <a:solidFill>
              <a:schemeClr val="bg1">
                <a:lumMod val="95000"/>
                <a:alpha val="15000"/>
              </a:schemeClr>
            </a:solidFill>
            <a:ln>
              <a:solidFill>
                <a:srgbClr val="404040"/>
              </a:solidFill>
            </a:ln>
          </p:spPr>
          <p:style>
            <a:lnRef idx="2">
              <a:schemeClr val="accent1">
                <a:shade val="15000"/>
              </a:schemeClr>
            </a:lnRef>
            <a:fillRef idx="1">
              <a:schemeClr val="accent1"/>
            </a:fillRef>
            <a:effectRef idx="0">
              <a:schemeClr val="accent1"/>
            </a:effectRef>
            <a:fontRef idx="minor"/>
          </p:style>
        </p:sp>
        <p:grpSp>
          <p:nvGrpSpPr>
            <p:cNvPr id="1101" name="Group 21"/>
            <p:cNvGrpSpPr/>
            <p:nvPr/>
          </p:nvGrpSpPr>
          <p:grpSpPr>
            <a:xfrm>
              <a:off x="8645400" y="3530160"/>
              <a:ext cx="3209760" cy="1310400"/>
              <a:chOff x="8645400" y="3530160"/>
              <a:chExt cx="3209760" cy="1310400"/>
            </a:xfrm>
          </p:grpSpPr>
          <p:sp>
            <p:nvSpPr>
              <p:cNvPr id="1102" name="Google Shape;22;p1"/>
              <p:cNvSpPr/>
              <p:nvPr/>
            </p:nvSpPr>
            <p:spPr>
              <a:xfrm>
                <a:off x="8645400" y="3930120"/>
                <a:ext cx="3209760" cy="910440"/>
              </a:xfrm>
              <a:prstGeom prst="rect">
                <a:avLst/>
              </a:prstGeom>
              <a:noFill/>
              <a:ln w="0">
                <a:noFill/>
              </a:ln>
            </p:spPr>
            <p:style>
              <a:lnRef idx="0"/>
              <a:fillRef idx="0"/>
              <a:effectRef idx="0"/>
              <a:fontRef idx="minor"/>
            </p:style>
            <p:txBody>
              <a:bodyPr lIns="90000" rIns="90000" tIns="45000" bIns="45000" anchor="t">
                <a:spAutoFit/>
              </a:bodyPr>
              <a:p>
                <a:pPr>
                  <a:lnSpc>
                    <a:spcPct val="150000"/>
                  </a:lnSpc>
                  <a:buNone/>
                  <a:tabLst>
                    <a:tab algn="l" pos="0"/>
                  </a:tabLst>
                </a:pPr>
                <a:r>
                  <a:rPr b="0" lang="en-ID" sz="1200" spc="-1" strike="noStrike">
                    <a:solidFill>
                      <a:srgbClr val="bfbfbf"/>
                    </a:solidFill>
                    <a:latin typeface="Manrope"/>
                    <a:ea typeface="Arial"/>
                  </a:rPr>
                  <a:t>Lorem ipsum dolor sit amet, consectetur adipiscing elit, sed do eiusmod tempor.</a:t>
                </a:r>
                <a:endParaRPr b="0" lang="de-DE" sz="1200" spc="-1" strike="noStrike">
                  <a:latin typeface="Arial"/>
                </a:endParaRPr>
              </a:p>
            </p:txBody>
          </p:sp>
          <p:sp>
            <p:nvSpPr>
              <p:cNvPr id="1103" name="TextBox 23"/>
              <p:cNvSpPr/>
              <p:nvPr/>
            </p:nvSpPr>
            <p:spPr>
              <a:xfrm>
                <a:off x="8645400" y="3530160"/>
                <a:ext cx="3209760" cy="3945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2000" spc="-1" strike="noStrike">
                    <a:solidFill>
                      <a:srgbClr val="bfbfbf"/>
                    </a:solidFill>
                    <a:latin typeface="Manrope SemiBold"/>
                    <a:ea typeface="DejaVu Sans"/>
                  </a:rPr>
                  <a:t>Automation</a:t>
                </a:r>
                <a:endParaRPr b="0" lang="de-DE" sz="2000" spc="-1" strike="noStrike">
                  <a:latin typeface="Arial"/>
                </a:endParaRPr>
              </a:p>
            </p:txBody>
          </p:sp>
        </p:grpSp>
      </p:grpSp>
      <p:grpSp>
        <p:nvGrpSpPr>
          <p:cNvPr id="1104" name="Group 6"/>
          <p:cNvGrpSpPr/>
          <p:nvPr/>
        </p:nvGrpSpPr>
        <p:grpSpPr>
          <a:xfrm>
            <a:off x="4772880" y="5051520"/>
            <a:ext cx="3406680" cy="1506240"/>
            <a:chOff x="4772880" y="5051520"/>
            <a:chExt cx="3406680" cy="1506240"/>
          </a:xfrm>
        </p:grpSpPr>
        <p:sp>
          <p:nvSpPr>
            <p:cNvPr id="1105" name="Rectangle: Rounded Corners 11"/>
            <p:cNvSpPr/>
            <p:nvPr/>
          </p:nvSpPr>
          <p:spPr>
            <a:xfrm>
              <a:off x="4772880" y="5051520"/>
              <a:ext cx="3406680" cy="1436400"/>
            </a:xfrm>
            <a:prstGeom prst="roundRect">
              <a:avLst>
                <a:gd name="adj" fmla="val 10486"/>
              </a:avLst>
            </a:prstGeom>
            <a:solidFill>
              <a:schemeClr val="bg1">
                <a:lumMod val="95000"/>
                <a:alpha val="15000"/>
              </a:schemeClr>
            </a:solidFill>
            <a:ln>
              <a:solidFill>
                <a:srgbClr val="404040"/>
              </a:solidFill>
            </a:ln>
          </p:spPr>
          <p:style>
            <a:lnRef idx="2">
              <a:schemeClr val="accent1">
                <a:shade val="15000"/>
              </a:schemeClr>
            </a:lnRef>
            <a:fillRef idx="1">
              <a:schemeClr val="accent1"/>
            </a:fillRef>
            <a:effectRef idx="0">
              <a:schemeClr val="accent1"/>
            </a:effectRef>
            <a:fontRef idx="minor"/>
          </p:style>
        </p:sp>
        <p:grpSp>
          <p:nvGrpSpPr>
            <p:cNvPr id="1106" name="Group 24"/>
            <p:cNvGrpSpPr/>
            <p:nvPr/>
          </p:nvGrpSpPr>
          <p:grpSpPr>
            <a:xfrm>
              <a:off x="4969800" y="5247360"/>
              <a:ext cx="3209760" cy="1310400"/>
              <a:chOff x="4969800" y="5247360"/>
              <a:chExt cx="3209760" cy="1310400"/>
            </a:xfrm>
          </p:grpSpPr>
          <p:sp>
            <p:nvSpPr>
              <p:cNvPr id="1107" name="Google Shape;22;p1"/>
              <p:cNvSpPr/>
              <p:nvPr/>
            </p:nvSpPr>
            <p:spPr>
              <a:xfrm>
                <a:off x="4969800" y="5647320"/>
                <a:ext cx="3209760" cy="910440"/>
              </a:xfrm>
              <a:prstGeom prst="rect">
                <a:avLst/>
              </a:prstGeom>
              <a:noFill/>
              <a:ln w="0">
                <a:noFill/>
              </a:ln>
            </p:spPr>
            <p:style>
              <a:lnRef idx="0"/>
              <a:fillRef idx="0"/>
              <a:effectRef idx="0"/>
              <a:fontRef idx="minor"/>
            </p:style>
            <p:txBody>
              <a:bodyPr lIns="90000" rIns="90000" tIns="45000" bIns="45000" anchor="t">
                <a:spAutoFit/>
              </a:bodyPr>
              <a:p>
                <a:pPr>
                  <a:lnSpc>
                    <a:spcPct val="150000"/>
                  </a:lnSpc>
                  <a:buNone/>
                  <a:tabLst>
                    <a:tab algn="l" pos="0"/>
                  </a:tabLst>
                </a:pPr>
                <a:r>
                  <a:rPr b="0" lang="en-ID" sz="1200" spc="-1" strike="noStrike">
                    <a:solidFill>
                      <a:srgbClr val="bfbfbf"/>
                    </a:solidFill>
                    <a:latin typeface="Manrope"/>
                    <a:ea typeface="Arial"/>
                  </a:rPr>
                  <a:t>Lorem ipsum dolor sit amet, consectetur adipiscing elit, sed do eiusmod tempor.</a:t>
                </a:r>
                <a:endParaRPr b="0" lang="de-DE" sz="1200" spc="-1" strike="noStrike">
                  <a:latin typeface="Arial"/>
                </a:endParaRPr>
              </a:p>
            </p:txBody>
          </p:sp>
          <p:sp>
            <p:nvSpPr>
              <p:cNvPr id="1108" name="TextBox 26"/>
              <p:cNvSpPr/>
              <p:nvPr/>
            </p:nvSpPr>
            <p:spPr>
              <a:xfrm>
                <a:off x="4969800" y="5247360"/>
                <a:ext cx="3209760" cy="3945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2000" spc="-1" strike="noStrike">
                    <a:solidFill>
                      <a:srgbClr val="bfbfbf"/>
                    </a:solidFill>
                    <a:latin typeface="Manrope SemiBold"/>
                    <a:ea typeface="DejaVu Sans"/>
                  </a:rPr>
                  <a:t>Innovation</a:t>
                </a:r>
                <a:endParaRPr b="0" lang="de-DE" sz="2000" spc="-1" strike="noStrike">
                  <a:latin typeface="Arial"/>
                </a:endParaRPr>
              </a:p>
            </p:txBody>
          </p:sp>
        </p:grpSp>
      </p:grpSp>
      <p:grpSp>
        <p:nvGrpSpPr>
          <p:cNvPr id="1109" name="Group 5"/>
          <p:cNvGrpSpPr/>
          <p:nvPr/>
        </p:nvGrpSpPr>
        <p:grpSpPr>
          <a:xfrm>
            <a:off x="8448480" y="5051520"/>
            <a:ext cx="3406680" cy="1506240"/>
            <a:chOff x="8448480" y="5051520"/>
            <a:chExt cx="3406680" cy="1506240"/>
          </a:xfrm>
        </p:grpSpPr>
        <p:sp>
          <p:nvSpPr>
            <p:cNvPr id="1110" name="Rectangle: Rounded Corners 14"/>
            <p:cNvSpPr/>
            <p:nvPr/>
          </p:nvSpPr>
          <p:spPr>
            <a:xfrm>
              <a:off x="8448480" y="5051520"/>
              <a:ext cx="3406680" cy="1436400"/>
            </a:xfrm>
            <a:prstGeom prst="roundRect">
              <a:avLst>
                <a:gd name="adj" fmla="val 10486"/>
              </a:avLst>
            </a:prstGeom>
            <a:solidFill>
              <a:schemeClr val="accent1">
                <a:alpha val="24000"/>
              </a:schemeClr>
            </a:solidFill>
            <a:ln>
              <a:solidFill>
                <a:srgbClr val="26239c"/>
              </a:solidFill>
            </a:ln>
          </p:spPr>
          <p:style>
            <a:lnRef idx="2">
              <a:schemeClr val="accent1">
                <a:shade val="15000"/>
              </a:schemeClr>
            </a:lnRef>
            <a:fillRef idx="1">
              <a:schemeClr val="accent1"/>
            </a:fillRef>
            <a:effectRef idx="0">
              <a:schemeClr val="accent1"/>
            </a:effectRef>
            <a:fontRef idx="minor"/>
          </p:style>
        </p:sp>
        <p:grpSp>
          <p:nvGrpSpPr>
            <p:cNvPr id="1111" name="Group 27"/>
            <p:cNvGrpSpPr/>
            <p:nvPr/>
          </p:nvGrpSpPr>
          <p:grpSpPr>
            <a:xfrm>
              <a:off x="8645400" y="5247360"/>
              <a:ext cx="3209760" cy="1310400"/>
              <a:chOff x="8645400" y="5247360"/>
              <a:chExt cx="3209760" cy="1310400"/>
            </a:xfrm>
          </p:grpSpPr>
          <p:sp>
            <p:nvSpPr>
              <p:cNvPr id="1112" name="Google Shape;22;p1"/>
              <p:cNvSpPr/>
              <p:nvPr/>
            </p:nvSpPr>
            <p:spPr>
              <a:xfrm>
                <a:off x="8645400" y="5647320"/>
                <a:ext cx="3209760" cy="910440"/>
              </a:xfrm>
              <a:prstGeom prst="rect">
                <a:avLst/>
              </a:prstGeom>
              <a:noFill/>
              <a:ln w="0">
                <a:noFill/>
              </a:ln>
            </p:spPr>
            <p:style>
              <a:lnRef idx="0"/>
              <a:fillRef idx="0"/>
              <a:effectRef idx="0"/>
              <a:fontRef idx="minor"/>
            </p:style>
            <p:txBody>
              <a:bodyPr lIns="90000" rIns="90000" tIns="45000" bIns="45000" anchor="t">
                <a:spAutoFit/>
              </a:bodyPr>
              <a:p>
                <a:pPr>
                  <a:lnSpc>
                    <a:spcPct val="150000"/>
                  </a:lnSpc>
                  <a:buNone/>
                  <a:tabLst>
                    <a:tab algn="l" pos="0"/>
                  </a:tabLst>
                </a:pPr>
                <a:r>
                  <a:rPr b="0" lang="en-ID" sz="1200" spc="-1" strike="noStrike">
                    <a:solidFill>
                      <a:srgbClr val="bfbfbf"/>
                    </a:solidFill>
                    <a:latin typeface="Manrope"/>
                    <a:ea typeface="Arial"/>
                  </a:rPr>
                  <a:t>Lorem ipsum dolor sit amet, consectetur adipiscing elit, sed do eiusmod tempor.</a:t>
                </a:r>
                <a:endParaRPr b="0" lang="de-DE" sz="1200" spc="-1" strike="noStrike">
                  <a:latin typeface="Arial"/>
                </a:endParaRPr>
              </a:p>
            </p:txBody>
          </p:sp>
          <p:sp>
            <p:nvSpPr>
              <p:cNvPr id="1113" name="TextBox 29"/>
              <p:cNvSpPr/>
              <p:nvPr/>
            </p:nvSpPr>
            <p:spPr>
              <a:xfrm>
                <a:off x="8645400" y="5247360"/>
                <a:ext cx="3209760" cy="3945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2000" spc="-1" strike="noStrike">
                    <a:solidFill>
                      <a:srgbClr val="bfbfbf"/>
                    </a:solidFill>
                    <a:latin typeface="Manrope SemiBold"/>
                    <a:ea typeface="DejaVu Sans"/>
                  </a:rPr>
                  <a:t>Globalization</a:t>
                </a:r>
                <a:endParaRPr b="0" lang="de-DE" sz="2000" spc="-1" strike="noStrike">
                  <a:latin typeface="Arial"/>
                </a:endParaRPr>
              </a:p>
            </p:txBody>
          </p:sp>
        </p:grpSp>
      </p:gr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1114" name="Oval 21"/>
          <p:cNvSpPr/>
          <p:nvPr/>
        </p:nvSpPr>
        <p:spPr>
          <a:xfrm>
            <a:off x="4656600" y="-204480"/>
            <a:ext cx="5696640" cy="5696640"/>
          </a:xfrm>
          <a:prstGeom prst="ellipse">
            <a:avLst/>
          </a:prstGeom>
          <a:solidFill>
            <a:schemeClr val="accent1">
              <a:lumMod val="75000"/>
              <a:alpha val="52000"/>
            </a:schemeClr>
          </a:solidFill>
          <a:ln>
            <a:noFill/>
          </a:ln>
          <a:effectLst>
            <a:softEdge rad="1270080"/>
          </a:effectLst>
        </p:spPr>
        <p:style>
          <a:lnRef idx="2">
            <a:schemeClr val="accent1">
              <a:shade val="15000"/>
            </a:schemeClr>
          </a:lnRef>
          <a:fillRef idx="1">
            <a:schemeClr val="accent1"/>
          </a:fillRef>
          <a:effectRef idx="0">
            <a:schemeClr val="accent1"/>
          </a:effectRef>
          <a:fontRef idx="minor"/>
        </p:style>
      </p:sp>
      <p:sp>
        <p:nvSpPr>
          <p:cNvPr id="1115" name="Oval 22"/>
          <p:cNvSpPr/>
          <p:nvPr/>
        </p:nvSpPr>
        <p:spPr>
          <a:xfrm>
            <a:off x="1508760" y="3501360"/>
            <a:ext cx="3274920" cy="3274920"/>
          </a:xfrm>
          <a:prstGeom prst="ellipse">
            <a:avLst/>
          </a:prstGeom>
          <a:solidFill>
            <a:schemeClr val="accent1">
              <a:lumMod val="60000"/>
              <a:lumOff val="40000"/>
              <a:alpha val="37000"/>
            </a:schemeClr>
          </a:solidFill>
          <a:ln>
            <a:noFill/>
          </a:ln>
          <a:effectLst>
            <a:softEdge rad="774720"/>
          </a:effectLst>
        </p:spPr>
        <p:style>
          <a:lnRef idx="2">
            <a:schemeClr val="accent1">
              <a:shade val="15000"/>
            </a:schemeClr>
          </a:lnRef>
          <a:fillRef idx="1">
            <a:schemeClr val="accent1"/>
          </a:fillRef>
          <a:effectRef idx="0">
            <a:schemeClr val="accent1"/>
          </a:effectRef>
          <a:fontRef idx="minor"/>
        </p:style>
      </p:sp>
      <p:sp>
        <p:nvSpPr>
          <p:cNvPr id="1116" name="TextBox 1"/>
          <p:cNvSpPr/>
          <p:nvPr/>
        </p:nvSpPr>
        <p:spPr>
          <a:xfrm>
            <a:off x="334800" y="728640"/>
            <a:ext cx="7169040" cy="255852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5400" spc="-1" strike="noStrike">
                <a:solidFill>
                  <a:srgbClr val="ffffff"/>
                </a:solidFill>
                <a:latin typeface="Manrope SemiBold"/>
                <a:ea typeface="DejaVu Sans"/>
              </a:rPr>
              <a:t>IT INFRASTRUCTURE OVERVIEW</a:t>
            </a:r>
            <a:endParaRPr b="0" lang="de-DE" sz="5400" spc="-1" strike="noStrike">
              <a:latin typeface="Arial"/>
            </a:endParaRPr>
          </a:p>
        </p:txBody>
      </p:sp>
      <p:sp>
        <p:nvSpPr>
          <p:cNvPr id="1117" name="Google Shape;22;p1"/>
          <p:cNvSpPr/>
          <p:nvPr/>
        </p:nvSpPr>
        <p:spPr>
          <a:xfrm>
            <a:off x="334800" y="2577960"/>
            <a:ext cx="5314680" cy="910440"/>
          </a:xfrm>
          <a:prstGeom prst="rect">
            <a:avLst/>
          </a:prstGeom>
          <a:noFill/>
          <a:ln w="0">
            <a:noFill/>
          </a:ln>
        </p:spPr>
        <p:style>
          <a:lnRef idx="0"/>
          <a:fillRef idx="0"/>
          <a:effectRef idx="0"/>
          <a:fontRef idx="minor"/>
        </p:style>
        <p:txBody>
          <a:bodyPr lIns="90000" rIns="90000" tIns="45000" bIns="45000" anchor="t">
            <a:spAutoFit/>
          </a:bodyPr>
          <a:p>
            <a:pPr>
              <a:lnSpc>
                <a:spcPct val="150000"/>
              </a:lnSpc>
              <a:buNone/>
              <a:tabLst>
                <a:tab algn="l" pos="0"/>
              </a:tabLst>
            </a:pPr>
            <a:r>
              <a:rPr b="0" lang="en-ID" sz="1200" spc="-1" strike="noStrike">
                <a:solidFill>
                  <a:srgbClr val="bfbfbf"/>
                </a:solidFill>
                <a:latin typeface="Manrope"/>
                <a:ea typeface="Arial"/>
              </a:rPr>
              <a:t>Lorem ipsum dolor sit amet, consectetur adipiscing elit, sed do eiusmod tempor incididunt ut labore et dolore magna aliqua. Ut enim ad minim veniam.</a:t>
            </a:r>
            <a:endParaRPr b="0" lang="de-DE" sz="1200" spc="-1" strike="noStrike">
              <a:latin typeface="Arial"/>
            </a:endParaRPr>
          </a:p>
        </p:txBody>
      </p:sp>
      <p:grpSp>
        <p:nvGrpSpPr>
          <p:cNvPr id="1118" name="Group 3"/>
          <p:cNvGrpSpPr/>
          <p:nvPr/>
        </p:nvGrpSpPr>
        <p:grpSpPr>
          <a:xfrm>
            <a:off x="334800" y="4851360"/>
            <a:ext cx="2647800" cy="1636560"/>
            <a:chOff x="334800" y="4851360"/>
            <a:chExt cx="2647800" cy="1636560"/>
          </a:xfrm>
        </p:grpSpPr>
        <p:sp>
          <p:nvSpPr>
            <p:cNvPr id="1119" name="Rectangle: Top Corners Rounded 2"/>
            <p:cNvSpPr/>
            <p:nvPr/>
          </p:nvSpPr>
          <p:spPr>
            <a:xfrm>
              <a:off x="334800" y="4851360"/>
              <a:ext cx="2647800" cy="1636560"/>
            </a:xfrm>
            <a:prstGeom prst="round2SameRect">
              <a:avLst>
                <a:gd name="adj1" fmla="val 10465"/>
                <a:gd name="adj2" fmla="val 0"/>
              </a:avLst>
            </a:prstGeom>
            <a:solidFill>
              <a:schemeClr val="accent1">
                <a:alpha val="24000"/>
              </a:schemeClr>
            </a:solidFill>
            <a:ln>
              <a:solidFill>
                <a:srgbClr val="26239c"/>
              </a:solidFill>
            </a:ln>
          </p:spPr>
          <p:style>
            <a:lnRef idx="2">
              <a:schemeClr val="accent1">
                <a:shade val="15000"/>
              </a:schemeClr>
            </a:lnRef>
            <a:fillRef idx="1">
              <a:schemeClr val="accent1"/>
            </a:fillRef>
            <a:effectRef idx="0">
              <a:schemeClr val="accent1"/>
            </a:effectRef>
            <a:fontRef idx="minor"/>
          </p:style>
        </p:sp>
        <p:grpSp>
          <p:nvGrpSpPr>
            <p:cNvPr id="1120" name="Group 11"/>
            <p:cNvGrpSpPr/>
            <p:nvPr/>
          </p:nvGrpSpPr>
          <p:grpSpPr>
            <a:xfrm>
              <a:off x="635040" y="5296320"/>
              <a:ext cx="2347560" cy="1110240"/>
              <a:chOff x="635040" y="5296320"/>
              <a:chExt cx="2347560" cy="1110240"/>
            </a:xfrm>
          </p:grpSpPr>
          <p:sp>
            <p:nvSpPr>
              <p:cNvPr id="1121" name="TextBox 9"/>
              <p:cNvSpPr/>
              <p:nvPr/>
            </p:nvSpPr>
            <p:spPr>
              <a:xfrm>
                <a:off x="635040" y="5296320"/>
                <a:ext cx="2347560" cy="2721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1200" spc="-1" strike="noStrike">
                    <a:solidFill>
                      <a:srgbClr val="bfbfbf"/>
                    </a:solidFill>
                    <a:latin typeface="Manrope"/>
                    <a:ea typeface="DejaVu Sans"/>
                  </a:rPr>
                  <a:t>Hardware</a:t>
                </a:r>
                <a:endParaRPr b="0" lang="de-DE" sz="1200" spc="-1" strike="noStrike">
                  <a:latin typeface="Arial"/>
                </a:endParaRPr>
              </a:p>
            </p:txBody>
          </p:sp>
          <p:sp>
            <p:nvSpPr>
              <p:cNvPr id="1122" name="TextBox 10"/>
              <p:cNvSpPr/>
              <p:nvPr/>
            </p:nvSpPr>
            <p:spPr>
              <a:xfrm>
                <a:off x="635040" y="5493960"/>
                <a:ext cx="2347560" cy="91260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5400" spc="-1" strike="noStrike">
                    <a:solidFill>
                      <a:srgbClr val="bfbfbf"/>
                    </a:solidFill>
                    <a:latin typeface="Manrope"/>
                    <a:ea typeface="DejaVu Sans"/>
                  </a:rPr>
                  <a:t>11%</a:t>
                </a:r>
                <a:endParaRPr b="0" lang="de-DE" sz="5400" spc="-1" strike="noStrike">
                  <a:latin typeface="Arial"/>
                </a:endParaRPr>
              </a:p>
            </p:txBody>
          </p:sp>
        </p:grpSp>
      </p:grpSp>
      <p:grpSp>
        <p:nvGrpSpPr>
          <p:cNvPr id="1123" name="Group 4"/>
          <p:cNvGrpSpPr/>
          <p:nvPr/>
        </p:nvGrpSpPr>
        <p:grpSpPr>
          <a:xfrm>
            <a:off x="3268800" y="3860640"/>
            <a:ext cx="2647800" cy="2627280"/>
            <a:chOff x="3268800" y="3860640"/>
            <a:chExt cx="2647800" cy="2627280"/>
          </a:xfrm>
        </p:grpSpPr>
        <p:sp>
          <p:nvSpPr>
            <p:cNvPr id="1124" name="Rectangle: Top Corners Rounded 5"/>
            <p:cNvSpPr/>
            <p:nvPr/>
          </p:nvSpPr>
          <p:spPr>
            <a:xfrm>
              <a:off x="3268800" y="3860640"/>
              <a:ext cx="2647800" cy="2627280"/>
            </a:xfrm>
            <a:prstGeom prst="round2SameRect">
              <a:avLst>
                <a:gd name="adj1" fmla="val 10465"/>
                <a:gd name="adj2" fmla="val 0"/>
              </a:avLst>
            </a:prstGeom>
            <a:solidFill>
              <a:schemeClr val="accent1"/>
            </a:solidFill>
            <a:ln>
              <a:noFill/>
            </a:ln>
          </p:spPr>
          <p:style>
            <a:lnRef idx="2">
              <a:schemeClr val="accent1">
                <a:shade val="15000"/>
              </a:schemeClr>
            </a:lnRef>
            <a:fillRef idx="1">
              <a:schemeClr val="accent1"/>
            </a:fillRef>
            <a:effectRef idx="0">
              <a:schemeClr val="accent1"/>
            </a:effectRef>
            <a:fontRef idx="minor"/>
          </p:style>
        </p:sp>
        <p:grpSp>
          <p:nvGrpSpPr>
            <p:cNvPr id="1125" name="Group 12"/>
            <p:cNvGrpSpPr/>
            <p:nvPr/>
          </p:nvGrpSpPr>
          <p:grpSpPr>
            <a:xfrm>
              <a:off x="3568680" y="4294440"/>
              <a:ext cx="2347560" cy="1110240"/>
              <a:chOff x="3568680" y="4294440"/>
              <a:chExt cx="2347560" cy="1110240"/>
            </a:xfrm>
          </p:grpSpPr>
          <p:sp>
            <p:nvSpPr>
              <p:cNvPr id="1126" name="TextBox 13"/>
              <p:cNvSpPr/>
              <p:nvPr/>
            </p:nvSpPr>
            <p:spPr>
              <a:xfrm>
                <a:off x="3568680" y="4294440"/>
                <a:ext cx="2347560" cy="2721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1200" spc="-1" strike="noStrike">
                    <a:solidFill>
                      <a:srgbClr val="bfbfbf"/>
                    </a:solidFill>
                    <a:latin typeface="Manrope"/>
                    <a:ea typeface="DejaVu Sans"/>
                  </a:rPr>
                  <a:t>Software</a:t>
                </a:r>
                <a:endParaRPr b="0" lang="de-DE" sz="1200" spc="-1" strike="noStrike">
                  <a:latin typeface="Arial"/>
                </a:endParaRPr>
              </a:p>
            </p:txBody>
          </p:sp>
          <p:sp>
            <p:nvSpPr>
              <p:cNvPr id="1127" name="TextBox 14"/>
              <p:cNvSpPr/>
              <p:nvPr/>
            </p:nvSpPr>
            <p:spPr>
              <a:xfrm>
                <a:off x="3568680" y="4492080"/>
                <a:ext cx="2347560" cy="91260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5400" spc="-1" strike="noStrike">
                    <a:solidFill>
                      <a:srgbClr val="bfbfbf"/>
                    </a:solidFill>
                    <a:latin typeface="Manrope"/>
                    <a:ea typeface="DejaVu Sans"/>
                  </a:rPr>
                  <a:t>19%</a:t>
                </a:r>
                <a:endParaRPr b="0" lang="de-DE" sz="5400" spc="-1" strike="noStrike">
                  <a:latin typeface="Arial"/>
                </a:endParaRPr>
              </a:p>
            </p:txBody>
          </p:sp>
        </p:grpSp>
      </p:grpSp>
      <p:grpSp>
        <p:nvGrpSpPr>
          <p:cNvPr id="1128" name="Group 23"/>
          <p:cNvGrpSpPr/>
          <p:nvPr/>
        </p:nvGrpSpPr>
        <p:grpSpPr>
          <a:xfrm>
            <a:off x="6273720" y="2577960"/>
            <a:ext cx="2647800" cy="3909960"/>
            <a:chOff x="6273720" y="2577960"/>
            <a:chExt cx="2647800" cy="3909960"/>
          </a:xfrm>
        </p:grpSpPr>
        <p:sp>
          <p:nvSpPr>
            <p:cNvPr id="1129" name="Rectangle: Top Corners Rounded 7"/>
            <p:cNvSpPr/>
            <p:nvPr/>
          </p:nvSpPr>
          <p:spPr>
            <a:xfrm>
              <a:off x="6273720" y="2577960"/>
              <a:ext cx="2647800" cy="3909960"/>
            </a:xfrm>
            <a:prstGeom prst="round2SameRect">
              <a:avLst>
                <a:gd name="adj1" fmla="val 10465"/>
                <a:gd name="adj2" fmla="val 0"/>
              </a:avLst>
            </a:prstGeom>
            <a:solidFill>
              <a:schemeClr val="accent1">
                <a:alpha val="24000"/>
              </a:schemeClr>
            </a:solidFill>
            <a:ln>
              <a:solidFill>
                <a:srgbClr val="26239c"/>
              </a:solidFill>
            </a:ln>
          </p:spPr>
          <p:style>
            <a:lnRef idx="2">
              <a:schemeClr val="accent1">
                <a:shade val="15000"/>
              </a:schemeClr>
            </a:lnRef>
            <a:fillRef idx="1">
              <a:schemeClr val="accent1"/>
            </a:fillRef>
            <a:effectRef idx="0">
              <a:schemeClr val="accent1"/>
            </a:effectRef>
            <a:fontRef idx="minor"/>
          </p:style>
        </p:sp>
        <p:grpSp>
          <p:nvGrpSpPr>
            <p:cNvPr id="1130" name="Group 15"/>
            <p:cNvGrpSpPr/>
            <p:nvPr/>
          </p:nvGrpSpPr>
          <p:grpSpPr>
            <a:xfrm>
              <a:off x="6573960" y="3152160"/>
              <a:ext cx="2347560" cy="1109880"/>
              <a:chOff x="6573960" y="3152160"/>
              <a:chExt cx="2347560" cy="1109880"/>
            </a:xfrm>
          </p:grpSpPr>
          <p:sp>
            <p:nvSpPr>
              <p:cNvPr id="1131" name="TextBox 16"/>
              <p:cNvSpPr/>
              <p:nvPr/>
            </p:nvSpPr>
            <p:spPr>
              <a:xfrm>
                <a:off x="6573960" y="3152160"/>
                <a:ext cx="2347560" cy="2721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1200" spc="-1" strike="noStrike">
                    <a:solidFill>
                      <a:srgbClr val="bfbfbf"/>
                    </a:solidFill>
                    <a:latin typeface="Manrope"/>
                    <a:ea typeface="DejaVu Sans"/>
                  </a:rPr>
                  <a:t>Networks</a:t>
                </a:r>
                <a:endParaRPr b="0" lang="de-DE" sz="1200" spc="-1" strike="noStrike">
                  <a:latin typeface="Arial"/>
                </a:endParaRPr>
              </a:p>
            </p:txBody>
          </p:sp>
          <p:sp>
            <p:nvSpPr>
              <p:cNvPr id="1132" name="TextBox 17"/>
              <p:cNvSpPr/>
              <p:nvPr/>
            </p:nvSpPr>
            <p:spPr>
              <a:xfrm>
                <a:off x="6573960" y="3349440"/>
                <a:ext cx="2347560" cy="91260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5400" spc="-1" strike="noStrike">
                    <a:solidFill>
                      <a:srgbClr val="bfbfbf"/>
                    </a:solidFill>
                    <a:latin typeface="Manrope"/>
                    <a:ea typeface="DejaVu Sans"/>
                  </a:rPr>
                  <a:t>28%</a:t>
                </a:r>
                <a:endParaRPr b="0" lang="de-DE" sz="5400" spc="-1" strike="noStrike">
                  <a:latin typeface="Arial"/>
                </a:endParaRPr>
              </a:p>
            </p:txBody>
          </p:sp>
        </p:grpSp>
      </p:grpSp>
      <p:grpSp>
        <p:nvGrpSpPr>
          <p:cNvPr id="1133" name="Group 24"/>
          <p:cNvGrpSpPr/>
          <p:nvPr/>
        </p:nvGrpSpPr>
        <p:grpSpPr>
          <a:xfrm>
            <a:off x="9207360" y="1574640"/>
            <a:ext cx="2647800" cy="4913280"/>
            <a:chOff x="9207360" y="1574640"/>
            <a:chExt cx="2647800" cy="4913280"/>
          </a:xfrm>
        </p:grpSpPr>
        <p:sp>
          <p:nvSpPr>
            <p:cNvPr id="1134" name="Rectangle: Top Corners Rounded 6"/>
            <p:cNvSpPr/>
            <p:nvPr/>
          </p:nvSpPr>
          <p:spPr>
            <a:xfrm>
              <a:off x="9207360" y="1574640"/>
              <a:ext cx="2647800" cy="4913280"/>
            </a:xfrm>
            <a:prstGeom prst="round2SameRect">
              <a:avLst>
                <a:gd name="adj1" fmla="val 10465"/>
                <a:gd name="adj2" fmla="val 0"/>
              </a:avLst>
            </a:prstGeom>
            <a:solidFill>
              <a:schemeClr val="accent1">
                <a:alpha val="24000"/>
              </a:schemeClr>
            </a:solidFill>
            <a:ln>
              <a:solidFill>
                <a:srgbClr val="26239c"/>
              </a:solidFill>
            </a:ln>
          </p:spPr>
          <p:style>
            <a:lnRef idx="2">
              <a:schemeClr val="accent1">
                <a:shade val="15000"/>
              </a:schemeClr>
            </a:lnRef>
            <a:fillRef idx="1">
              <a:schemeClr val="accent1"/>
            </a:fillRef>
            <a:effectRef idx="0">
              <a:schemeClr val="accent1"/>
            </a:effectRef>
            <a:fontRef idx="minor"/>
          </p:style>
        </p:sp>
        <p:grpSp>
          <p:nvGrpSpPr>
            <p:cNvPr id="1135" name="Group 18"/>
            <p:cNvGrpSpPr/>
            <p:nvPr/>
          </p:nvGrpSpPr>
          <p:grpSpPr>
            <a:xfrm>
              <a:off x="9507600" y="2125440"/>
              <a:ext cx="2347560" cy="1110240"/>
              <a:chOff x="9507600" y="2125440"/>
              <a:chExt cx="2347560" cy="1110240"/>
            </a:xfrm>
          </p:grpSpPr>
          <p:sp>
            <p:nvSpPr>
              <p:cNvPr id="1136" name="TextBox 19"/>
              <p:cNvSpPr/>
              <p:nvPr/>
            </p:nvSpPr>
            <p:spPr>
              <a:xfrm>
                <a:off x="9507600" y="2125440"/>
                <a:ext cx="2347560" cy="2721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1200" spc="-1" strike="noStrike">
                    <a:solidFill>
                      <a:srgbClr val="bfbfbf"/>
                    </a:solidFill>
                    <a:latin typeface="Manrope"/>
                    <a:ea typeface="DejaVu Sans"/>
                  </a:rPr>
                  <a:t>Data centers</a:t>
                </a:r>
                <a:endParaRPr b="0" lang="de-DE" sz="1200" spc="-1" strike="noStrike">
                  <a:latin typeface="Arial"/>
                </a:endParaRPr>
              </a:p>
            </p:txBody>
          </p:sp>
          <p:sp>
            <p:nvSpPr>
              <p:cNvPr id="1137" name="TextBox 20"/>
              <p:cNvSpPr/>
              <p:nvPr/>
            </p:nvSpPr>
            <p:spPr>
              <a:xfrm>
                <a:off x="9507600" y="2323080"/>
                <a:ext cx="2347560" cy="91260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5400" spc="-1" strike="noStrike">
                    <a:solidFill>
                      <a:srgbClr val="bfbfbf"/>
                    </a:solidFill>
                    <a:latin typeface="Manrope"/>
                    <a:ea typeface="DejaVu Sans"/>
                  </a:rPr>
                  <a:t>42%</a:t>
                </a:r>
                <a:endParaRPr b="0" lang="de-DE" sz="5400" spc="-1" strike="noStrike">
                  <a:latin typeface="Arial"/>
                </a:endParaRPr>
              </a:p>
            </p:txBody>
          </p:sp>
        </p:grpSp>
      </p:gr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1138" name="Oval 18"/>
          <p:cNvSpPr/>
          <p:nvPr/>
        </p:nvSpPr>
        <p:spPr>
          <a:xfrm>
            <a:off x="5325480" y="-183600"/>
            <a:ext cx="5696640" cy="5696640"/>
          </a:xfrm>
          <a:prstGeom prst="ellipse">
            <a:avLst/>
          </a:prstGeom>
          <a:solidFill>
            <a:schemeClr val="accent1">
              <a:lumMod val="75000"/>
              <a:alpha val="52000"/>
            </a:schemeClr>
          </a:solidFill>
          <a:ln>
            <a:noFill/>
          </a:ln>
          <a:effectLst>
            <a:softEdge rad="1270080"/>
          </a:effectLst>
        </p:spPr>
        <p:style>
          <a:lnRef idx="2">
            <a:schemeClr val="accent1">
              <a:shade val="15000"/>
            </a:schemeClr>
          </a:lnRef>
          <a:fillRef idx="1">
            <a:schemeClr val="accent1"/>
          </a:fillRef>
          <a:effectRef idx="0">
            <a:schemeClr val="accent1"/>
          </a:effectRef>
          <a:fontRef idx="minor"/>
        </p:style>
      </p:sp>
      <p:sp>
        <p:nvSpPr>
          <p:cNvPr id="1139" name="Oval 19"/>
          <p:cNvSpPr/>
          <p:nvPr/>
        </p:nvSpPr>
        <p:spPr>
          <a:xfrm>
            <a:off x="1710000" y="3111840"/>
            <a:ext cx="3274920" cy="3274920"/>
          </a:xfrm>
          <a:prstGeom prst="ellipse">
            <a:avLst/>
          </a:prstGeom>
          <a:solidFill>
            <a:schemeClr val="accent1">
              <a:lumMod val="60000"/>
              <a:lumOff val="40000"/>
              <a:alpha val="37000"/>
            </a:schemeClr>
          </a:solidFill>
          <a:ln>
            <a:noFill/>
          </a:ln>
          <a:effectLst>
            <a:softEdge rad="774720"/>
          </a:effectLst>
        </p:spPr>
        <p:style>
          <a:lnRef idx="2">
            <a:schemeClr val="accent1">
              <a:shade val="15000"/>
            </a:schemeClr>
          </a:lnRef>
          <a:fillRef idx="1">
            <a:schemeClr val="accent1"/>
          </a:fillRef>
          <a:effectRef idx="0">
            <a:schemeClr val="accent1"/>
          </a:effectRef>
          <a:fontRef idx="minor"/>
        </p:style>
      </p:sp>
      <p:sp>
        <p:nvSpPr>
          <p:cNvPr id="1140" name="TextBox 1"/>
          <p:cNvSpPr/>
          <p:nvPr/>
        </p:nvSpPr>
        <p:spPr>
          <a:xfrm>
            <a:off x="334800" y="728640"/>
            <a:ext cx="11520360" cy="91260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5400" spc="-1" strike="noStrike">
                <a:solidFill>
                  <a:srgbClr val="ffffff"/>
                </a:solidFill>
                <a:latin typeface="Manrope SemiBold"/>
                <a:ea typeface="DejaVu Sans"/>
              </a:rPr>
              <a:t>IT IN BUSINESS OPERATIONS</a:t>
            </a:r>
            <a:endParaRPr b="0" lang="de-DE" sz="5400" spc="-1" strike="noStrike">
              <a:latin typeface="Arial"/>
            </a:endParaRPr>
          </a:p>
        </p:txBody>
      </p:sp>
      <p:sp>
        <p:nvSpPr>
          <p:cNvPr id="1141" name="Google Shape;22;p1"/>
          <p:cNvSpPr/>
          <p:nvPr/>
        </p:nvSpPr>
        <p:spPr>
          <a:xfrm>
            <a:off x="1379880" y="1694160"/>
            <a:ext cx="9430200" cy="636840"/>
          </a:xfrm>
          <a:prstGeom prst="rect">
            <a:avLst/>
          </a:prstGeom>
          <a:noFill/>
          <a:ln w="0">
            <a:noFill/>
          </a:ln>
        </p:spPr>
        <p:style>
          <a:lnRef idx="0"/>
          <a:fillRef idx="0"/>
          <a:effectRef idx="0"/>
          <a:fontRef idx="minor"/>
        </p:style>
        <p:txBody>
          <a:bodyPr lIns="90000" rIns="90000" tIns="45000" bIns="45000" anchor="t">
            <a:spAutoFit/>
          </a:bodyPr>
          <a:p>
            <a:pPr algn="ctr">
              <a:lnSpc>
                <a:spcPct val="150000"/>
              </a:lnSpc>
              <a:buNone/>
              <a:tabLst>
                <a:tab algn="l" pos="0"/>
              </a:tabLst>
            </a:pPr>
            <a:r>
              <a:rPr b="0" lang="en-ID" sz="1200" spc="-1" strike="noStrike">
                <a:solidFill>
                  <a:srgbClr val="bfbfbf"/>
                </a:solidFill>
                <a:latin typeface="Manrope"/>
                <a:ea typeface="Arial"/>
              </a:rPr>
              <a:t>Lorem ipsum dolor sit amet, consectetur adipiscing elit, sed do eiusmod tempor incididunt ut labore et dolore magna aliqua. Ut enim ad minim veniam, quis nostrud exercitation ullamco laboris nisi ut aliquip ex ea commodo consequat. </a:t>
            </a:r>
            <a:endParaRPr b="0" lang="de-DE" sz="1200" spc="-1" strike="noStrike">
              <a:latin typeface="Arial"/>
            </a:endParaRPr>
          </a:p>
        </p:txBody>
      </p:sp>
      <p:grpSp>
        <p:nvGrpSpPr>
          <p:cNvPr id="1142" name="Group 11"/>
          <p:cNvGrpSpPr/>
          <p:nvPr/>
        </p:nvGrpSpPr>
        <p:grpSpPr>
          <a:xfrm>
            <a:off x="1168200" y="5012280"/>
            <a:ext cx="2390040" cy="1468080"/>
            <a:chOff x="1168200" y="5012280"/>
            <a:chExt cx="2390040" cy="1468080"/>
          </a:xfrm>
        </p:grpSpPr>
        <p:sp>
          <p:nvSpPr>
            <p:cNvPr id="1143" name="Google Shape;22;p1"/>
            <p:cNvSpPr/>
            <p:nvPr/>
          </p:nvSpPr>
          <p:spPr>
            <a:xfrm>
              <a:off x="1168200" y="5843520"/>
              <a:ext cx="2390040" cy="636840"/>
            </a:xfrm>
            <a:prstGeom prst="rect">
              <a:avLst/>
            </a:prstGeom>
            <a:noFill/>
            <a:ln w="0">
              <a:noFill/>
            </a:ln>
          </p:spPr>
          <p:style>
            <a:lnRef idx="0"/>
            <a:fillRef idx="0"/>
            <a:effectRef idx="0"/>
            <a:fontRef idx="minor"/>
          </p:style>
          <p:txBody>
            <a:bodyPr lIns="90000" rIns="90000" tIns="45000" bIns="45000" anchor="t">
              <a:spAutoFit/>
            </a:bodyPr>
            <a:p>
              <a:pPr algn="ctr">
                <a:lnSpc>
                  <a:spcPct val="150000"/>
                </a:lnSpc>
                <a:buNone/>
                <a:tabLst>
                  <a:tab algn="l" pos="0"/>
                </a:tabLst>
              </a:pPr>
              <a:r>
                <a:rPr b="0" lang="en-ID" sz="1200" spc="-1" strike="noStrike">
                  <a:solidFill>
                    <a:srgbClr val="bfbfbf"/>
                  </a:solidFill>
                  <a:latin typeface="Manrope"/>
                  <a:ea typeface="Arial"/>
                </a:rPr>
                <a:t>Lorem ipsum dolor sit amet, consectetur adipiscing elit.</a:t>
              </a:r>
              <a:endParaRPr b="0" lang="de-DE" sz="1200" spc="-1" strike="noStrike">
                <a:latin typeface="Arial"/>
              </a:endParaRPr>
            </a:p>
          </p:txBody>
        </p:sp>
        <p:sp>
          <p:nvSpPr>
            <p:cNvPr id="1144" name="TextBox 10"/>
            <p:cNvSpPr/>
            <p:nvPr/>
          </p:nvSpPr>
          <p:spPr>
            <a:xfrm>
              <a:off x="1168200" y="5012280"/>
              <a:ext cx="2390040" cy="8211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2400" spc="-1" strike="noStrike">
                  <a:solidFill>
                    <a:srgbClr val="ffffff"/>
                  </a:solidFill>
                  <a:latin typeface="Manrope SemiBold"/>
                  <a:ea typeface="DejaVu Sans"/>
                </a:rPr>
                <a:t>Role in efficiency</a:t>
              </a:r>
              <a:endParaRPr b="0" lang="de-DE" sz="2400" spc="-1" strike="noStrike">
                <a:latin typeface="Arial"/>
              </a:endParaRPr>
            </a:p>
          </p:txBody>
        </p:sp>
      </p:grpSp>
      <p:grpSp>
        <p:nvGrpSpPr>
          <p:cNvPr id="1145" name="Group 12"/>
          <p:cNvGrpSpPr/>
          <p:nvPr/>
        </p:nvGrpSpPr>
        <p:grpSpPr>
          <a:xfrm>
            <a:off x="4899960" y="5012280"/>
            <a:ext cx="2390040" cy="1468080"/>
            <a:chOff x="4899960" y="5012280"/>
            <a:chExt cx="2390040" cy="1468080"/>
          </a:xfrm>
        </p:grpSpPr>
        <p:sp>
          <p:nvSpPr>
            <p:cNvPr id="1146" name="Google Shape;22;p1"/>
            <p:cNvSpPr/>
            <p:nvPr/>
          </p:nvSpPr>
          <p:spPr>
            <a:xfrm>
              <a:off x="4899960" y="5843520"/>
              <a:ext cx="2390040" cy="636840"/>
            </a:xfrm>
            <a:prstGeom prst="rect">
              <a:avLst/>
            </a:prstGeom>
            <a:noFill/>
            <a:ln w="0">
              <a:noFill/>
            </a:ln>
          </p:spPr>
          <p:style>
            <a:lnRef idx="0"/>
            <a:fillRef idx="0"/>
            <a:effectRef idx="0"/>
            <a:fontRef idx="minor"/>
          </p:style>
          <p:txBody>
            <a:bodyPr lIns="90000" rIns="90000" tIns="45000" bIns="45000" anchor="t">
              <a:spAutoFit/>
            </a:bodyPr>
            <a:p>
              <a:pPr algn="ctr">
                <a:lnSpc>
                  <a:spcPct val="150000"/>
                </a:lnSpc>
                <a:buNone/>
                <a:tabLst>
                  <a:tab algn="l" pos="0"/>
                </a:tabLst>
              </a:pPr>
              <a:r>
                <a:rPr b="0" lang="en-ID" sz="1200" spc="-1" strike="noStrike">
                  <a:solidFill>
                    <a:srgbClr val="bfbfbf"/>
                  </a:solidFill>
                  <a:latin typeface="Manrope"/>
                  <a:ea typeface="Arial"/>
                </a:rPr>
                <a:t>Lorem ipsum dolor sit amet, consectetur adipiscing elit.</a:t>
              </a:r>
              <a:endParaRPr b="0" lang="de-DE" sz="1200" spc="-1" strike="noStrike">
                <a:latin typeface="Arial"/>
              </a:endParaRPr>
            </a:p>
          </p:txBody>
        </p:sp>
        <p:sp>
          <p:nvSpPr>
            <p:cNvPr id="1147" name="TextBox 14"/>
            <p:cNvSpPr/>
            <p:nvPr/>
          </p:nvSpPr>
          <p:spPr>
            <a:xfrm>
              <a:off x="4899960" y="5012280"/>
              <a:ext cx="2390040" cy="8211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2400" spc="-1" strike="noStrike">
                  <a:solidFill>
                    <a:srgbClr val="ffffff"/>
                  </a:solidFill>
                  <a:latin typeface="Manrope SemiBold"/>
                  <a:ea typeface="DejaVu Sans"/>
                </a:rPr>
                <a:t>Decision-making</a:t>
              </a:r>
              <a:endParaRPr b="0" lang="de-DE" sz="2400" spc="-1" strike="noStrike">
                <a:latin typeface="Arial"/>
              </a:endParaRPr>
            </a:p>
          </p:txBody>
        </p:sp>
      </p:grpSp>
      <p:grpSp>
        <p:nvGrpSpPr>
          <p:cNvPr id="1148" name="Group 15"/>
          <p:cNvGrpSpPr/>
          <p:nvPr/>
        </p:nvGrpSpPr>
        <p:grpSpPr>
          <a:xfrm>
            <a:off x="8631720" y="5012280"/>
            <a:ext cx="2390040" cy="1468080"/>
            <a:chOff x="8631720" y="5012280"/>
            <a:chExt cx="2390040" cy="1468080"/>
          </a:xfrm>
        </p:grpSpPr>
        <p:sp>
          <p:nvSpPr>
            <p:cNvPr id="1149" name="Google Shape;22;p1"/>
            <p:cNvSpPr/>
            <p:nvPr/>
          </p:nvSpPr>
          <p:spPr>
            <a:xfrm>
              <a:off x="8631720" y="5843520"/>
              <a:ext cx="2390040" cy="636840"/>
            </a:xfrm>
            <a:prstGeom prst="rect">
              <a:avLst/>
            </a:prstGeom>
            <a:noFill/>
            <a:ln w="0">
              <a:noFill/>
            </a:ln>
          </p:spPr>
          <p:style>
            <a:lnRef idx="0"/>
            <a:fillRef idx="0"/>
            <a:effectRef idx="0"/>
            <a:fontRef idx="minor"/>
          </p:style>
          <p:txBody>
            <a:bodyPr lIns="90000" rIns="90000" tIns="45000" bIns="45000" anchor="t">
              <a:spAutoFit/>
            </a:bodyPr>
            <a:p>
              <a:pPr algn="ctr">
                <a:lnSpc>
                  <a:spcPct val="150000"/>
                </a:lnSpc>
                <a:buNone/>
                <a:tabLst>
                  <a:tab algn="l" pos="0"/>
                </a:tabLst>
              </a:pPr>
              <a:r>
                <a:rPr b="0" lang="en-ID" sz="1200" spc="-1" strike="noStrike">
                  <a:solidFill>
                    <a:srgbClr val="bfbfbf"/>
                  </a:solidFill>
                  <a:latin typeface="Manrope"/>
                  <a:ea typeface="Arial"/>
                </a:rPr>
                <a:t>Lorem ipsum dolor sit amet, consectetur adipiscing elit.</a:t>
              </a:r>
              <a:endParaRPr b="0" lang="de-DE" sz="1200" spc="-1" strike="noStrike">
                <a:latin typeface="Arial"/>
              </a:endParaRPr>
            </a:p>
          </p:txBody>
        </p:sp>
        <p:sp>
          <p:nvSpPr>
            <p:cNvPr id="1150" name="TextBox 17"/>
            <p:cNvSpPr/>
            <p:nvPr/>
          </p:nvSpPr>
          <p:spPr>
            <a:xfrm>
              <a:off x="8631720" y="5012280"/>
              <a:ext cx="2390040" cy="8211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2400" spc="-1" strike="noStrike">
                  <a:solidFill>
                    <a:srgbClr val="ffffff"/>
                  </a:solidFill>
                  <a:latin typeface="Manrope SemiBold"/>
                  <a:ea typeface="DejaVu Sans"/>
                </a:rPr>
                <a:t>Customer engagement</a:t>
              </a:r>
              <a:endParaRPr b="0" lang="de-DE" sz="2400" spc="-1" strike="noStrike">
                <a:latin typeface="Arial"/>
              </a:endParaRPr>
            </a:p>
          </p:txBody>
        </p:sp>
      </p:grpSp>
      <p:pic>
        <p:nvPicPr>
          <p:cNvPr id="1151" name="Picture Placeholder 2" descr=""/>
          <p:cNvPicPr/>
          <p:nvPr/>
        </p:nvPicPr>
        <p:blipFill>
          <a:blip r:embed="rId1"/>
          <a:srcRect l="-66128" t="-95578" r="-66128" b="-95578"/>
          <a:stretch/>
        </p:blipFill>
        <p:spPr>
          <a:xfrm>
            <a:off x="1379880" y="2781720"/>
            <a:ext cx="1966680" cy="1966680"/>
          </a:xfrm>
          <a:prstGeom prst="rect">
            <a:avLst/>
          </a:prstGeom>
          <a:ln w="0">
            <a:noFill/>
          </a:ln>
        </p:spPr>
      </p:pic>
      <p:pic>
        <p:nvPicPr>
          <p:cNvPr id="1152" name="Picture Placeholder 3" descr=""/>
          <p:cNvPicPr/>
          <p:nvPr/>
        </p:nvPicPr>
        <p:blipFill>
          <a:blip r:embed="rId2"/>
          <a:srcRect l="-66128" t="-95578" r="-66128" b="-95578"/>
          <a:stretch/>
        </p:blipFill>
        <p:spPr>
          <a:xfrm>
            <a:off x="5111640" y="2781720"/>
            <a:ext cx="1966680" cy="1966680"/>
          </a:xfrm>
          <a:prstGeom prst="rect">
            <a:avLst/>
          </a:prstGeom>
          <a:ln w="0">
            <a:noFill/>
          </a:ln>
        </p:spPr>
      </p:pic>
      <p:pic>
        <p:nvPicPr>
          <p:cNvPr id="1153" name="Picture Placeholder 4" descr=""/>
          <p:cNvPicPr/>
          <p:nvPr/>
        </p:nvPicPr>
        <p:blipFill>
          <a:blip r:embed="rId3"/>
          <a:srcRect l="-66128" t="-95578" r="-66128" b="-95578"/>
          <a:stretch/>
        </p:blipFill>
        <p:spPr>
          <a:xfrm>
            <a:off x="8843400" y="2781720"/>
            <a:ext cx="1966680" cy="1966680"/>
          </a:xfrm>
          <a:prstGeom prst="rect">
            <a:avLst/>
          </a:prstGeom>
          <a:ln w="0">
            <a:noFill/>
          </a:ln>
        </p:spPr>
      </p:pic>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1154" name="Oval 30"/>
          <p:cNvSpPr/>
          <p:nvPr/>
        </p:nvSpPr>
        <p:spPr>
          <a:xfrm>
            <a:off x="2265120" y="-593280"/>
            <a:ext cx="5696640" cy="5696640"/>
          </a:xfrm>
          <a:prstGeom prst="ellipse">
            <a:avLst/>
          </a:prstGeom>
          <a:solidFill>
            <a:schemeClr val="accent1">
              <a:lumMod val="75000"/>
              <a:alpha val="52000"/>
            </a:schemeClr>
          </a:solidFill>
          <a:ln>
            <a:noFill/>
          </a:ln>
          <a:effectLst>
            <a:softEdge rad="1270080"/>
          </a:effectLst>
        </p:spPr>
        <p:style>
          <a:lnRef idx="2">
            <a:schemeClr val="accent1">
              <a:shade val="15000"/>
            </a:schemeClr>
          </a:lnRef>
          <a:fillRef idx="1">
            <a:schemeClr val="accent1"/>
          </a:fillRef>
          <a:effectRef idx="0">
            <a:schemeClr val="accent1"/>
          </a:effectRef>
          <a:fontRef idx="minor"/>
        </p:style>
      </p:sp>
      <p:pic>
        <p:nvPicPr>
          <p:cNvPr id="1155" name="Picture Placeholder 5" descr=""/>
          <p:cNvPicPr/>
          <p:nvPr/>
        </p:nvPicPr>
        <p:blipFill>
          <a:blip r:embed="rId1"/>
          <a:srcRect l="-155291" t="-245392" r="-155291" b="-245392"/>
          <a:stretch/>
        </p:blipFill>
        <p:spPr>
          <a:xfrm>
            <a:off x="1186200" y="1786680"/>
            <a:ext cx="3478320" cy="3992040"/>
          </a:xfrm>
          <a:prstGeom prst="rect">
            <a:avLst/>
          </a:prstGeom>
          <a:ln w="0">
            <a:noFill/>
          </a:ln>
        </p:spPr>
      </p:pic>
      <p:sp>
        <p:nvSpPr>
          <p:cNvPr id="1156" name="TextBox 1"/>
          <p:cNvSpPr/>
          <p:nvPr/>
        </p:nvSpPr>
        <p:spPr>
          <a:xfrm>
            <a:off x="334800" y="728640"/>
            <a:ext cx="11520360" cy="91260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5400" spc="-1" strike="noStrike">
                <a:solidFill>
                  <a:srgbClr val="ffffff"/>
                </a:solidFill>
                <a:latin typeface="Manrope SemiBold"/>
                <a:ea typeface="DejaVu Sans"/>
              </a:rPr>
              <a:t>EMERGING TECHNOLOGIES</a:t>
            </a:r>
            <a:endParaRPr b="0" lang="de-DE" sz="5400" spc="-1" strike="noStrike">
              <a:latin typeface="Arial"/>
            </a:endParaRPr>
          </a:p>
        </p:txBody>
      </p:sp>
      <p:sp>
        <p:nvSpPr>
          <p:cNvPr id="1157" name="Freeform: Shape 9"/>
          <p:cNvSpPr/>
          <p:nvPr/>
        </p:nvSpPr>
        <p:spPr>
          <a:xfrm>
            <a:off x="1186200" y="2860200"/>
            <a:ext cx="3478320" cy="2918880"/>
          </a:xfrm>
          <a:custGeom>
            <a:avLst/>
            <a:gdLst/>
            <a:ahLst/>
            <a:rect l="l" t="t" r="r" b="b"/>
            <a:pathLst>
              <a:path w="3480292" h="2920531">
                <a:moveTo>
                  <a:pt x="0" y="0"/>
                </a:moveTo>
                <a:lnTo>
                  <a:pt x="3480292" y="0"/>
                </a:lnTo>
                <a:lnTo>
                  <a:pt x="3480292" y="2763465"/>
                </a:lnTo>
                <a:cubicBezTo>
                  <a:pt x="3480292" y="2850210"/>
                  <a:pt x="3409971" y="2920531"/>
                  <a:pt x="3323226" y="2920531"/>
                </a:cubicBezTo>
                <a:lnTo>
                  <a:pt x="157066" y="2920531"/>
                </a:lnTo>
                <a:cubicBezTo>
                  <a:pt x="70321" y="2920531"/>
                  <a:pt x="0" y="2850210"/>
                  <a:pt x="0" y="2763465"/>
                </a:cubicBezTo>
                <a:lnTo>
                  <a:pt x="0" y="0"/>
                </a:lnTo>
                <a:close/>
              </a:path>
            </a:pathLst>
          </a:custGeom>
          <a:gradFill rotWithShape="0">
            <a:gsLst>
              <a:gs pos="0">
                <a:srgbClr val="0d0d0d">
                  <a:alpha val="0"/>
                </a:srgbClr>
              </a:gs>
              <a:gs pos="100000">
                <a:srgbClr val="0d0d0d">
                  <a:alpha val="80000"/>
                </a:srgbClr>
              </a:gs>
            </a:gsLst>
            <a:lin ang="5400000"/>
          </a:gradFill>
          <a:ln>
            <a:noFill/>
          </a:ln>
        </p:spPr>
        <p:style>
          <a:lnRef idx="2">
            <a:schemeClr val="accent1">
              <a:shade val="15000"/>
            </a:schemeClr>
          </a:lnRef>
          <a:fillRef idx="1">
            <a:schemeClr val="accent1"/>
          </a:fillRef>
          <a:effectRef idx="0">
            <a:schemeClr val="accent1"/>
          </a:effectRef>
          <a:fontRef idx="minor"/>
        </p:style>
      </p:sp>
      <p:grpSp>
        <p:nvGrpSpPr>
          <p:cNvPr id="1158" name="Group 2"/>
          <p:cNvGrpSpPr/>
          <p:nvPr/>
        </p:nvGrpSpPr>
        <p:grpSpPr>
          <a:xfrm>
            <a:off x="6687720" y="1786680"/>
            <a:ext cx="5167440" cy="1401120"/>
            <a:chOff x="6687720" y="1786680"/>
            <a:chExt cx="5167440" cy="1401120"/>
          </a:xfrm>
        </p:grpSpPr>
        <p:sp>
          <p:nvSpPr>
            <p:cNvPr id="1159" name="Rectangle: Rounded Corners 14"/>
            <p:cNvSpPr/>
            <p:nvPr/>
          </p:nvSpPr>
          <p:spPr>
            <a:xfrm>
              <a:off x="6687720" y="1786680"/>
              <a:ext cx="5167440" cy="1401120"/>
            </a:xfrm>
            <a:prstGeom prst="roundRect">
              <a:avLst>
                <a:gd name="adj" fmla="val 10486"/>
              </a:avLst>
            </a:prstGeom>
            <a:solidFill>
              <a:schemeClr val="bg1">
                <a:lumMod val="95000"/>
                <a:alpha val="15000"/>
              </a:schemeClr>
            </a:solidFill>
            <a:ln>
              <a:solidFill>
                <a:srgbClr val="404040"/>
              </a:solidFill>
            </a:ln>
          </p:spPr>
          <p:style>
            <a:lnRef idx="2">
              <a:schemeClr val="accent1">
                <a:shade val="15000"/>
              </a:schemeClr>
            </a:lnRef>
            <a:fillRef idx="1">
              <a:schemeClr val="accent1"/>
            </a:fillRef>
            <a:effectRef idx="0">
              <a:schemeClr val="accent1"/>
            </a:effectRef>
            <a:fontRef idx="minor"/>
          </p:style>
        </p:sp>
        <p:grpSp>
          <p:nvGrpSpPr>
            <p:cNvPr id="1160" name="Group 17"/>
            <p:cNvGrpSpPr/>
            <p:nvPr/>
          </p:nvGrpSpPr>
          <p:grpSpPr>
            <a:xfrm>
              <a:off x="7135560" y="1965240"/>
              <a:ext cx="4518720" cy="1036800"/>
              <a:chOff x="7135560" y="1965240"/>
              <a:chExt cx="4518720" cy="1036800"/>
            </a:xfrm>
          </p:grpSpPr>
          <p:sp>
            <p:nvSpPr>
              <p:cNvPr id="1161" name="Google Shape;22;p1"/>
              <p:cNvSpPr/>
              <p:nvPr/>
            </p:nvSpPr>
            <p:spPr>
              <a:xfrm>
                <a:off x="7135560" y="2365200"/>
                <a:ext cx="4518720" cy="636840"/>
              </a:xfrm>
              <a:prstGeom prst="rect">
                <a:avLst/>
              </a:prstGeom>
              <a:noFill/>
              <a:ln w="0">
                <a:noFill/>
              </a:ln>
            </p:spPr>
            <p:style>
              <a:lnRef idx="0"/>
              <a:fillRef idx="0"/>
              <a:effectRef idx="0"/>
              <a:fontRef idx="minor"/>
            </p:style>
            <p:txBody>
              <a:bodyPr lIns="90000" rIns="90000" tIns="45000" bIns="45000" anchor="t">
                <a:spAutoFit/>
              </a:bodyPr>
              <a:p>
                <a:pPr>
                  <a:lnSpc>
                    <a:spcPct val="150000"/>
                  </a:lnSpc>
                  <a:buNone/>
                  <a:tabLst>
                    <a:tab algn="l" pos="0"/>
                  </a:tabLst>
                </a:pPr>
                <a:r>
                  <a:rPr b="0" lang="en-ID" sz="1200" spc="-1" strike="noStrike">
                    <a:solidFill>
                      <a:srgbClr val="bfbfbf"/>
                    </a:solidFill>
                    <a:latin typeface="Manrope"/>
                    <a:ea typeface="Arial"/>
                  </a:rPr>
                  <a:t>Lorem ipsum dolor sit amet, consectetur adipiscing elit, sed do eiusmod tempor incididunt ut labore.</a:t>
                </a:r>
                <a:endParaRPr b="0" lang="de-DE" sz="1200" spc="-1" strike="noStrike">
                  <a:latin typeface="Arial"/>
                </a:endParaRPr>
              </a:p>
            </p:txBody>
          </p:sp>
          <p:sp>
            <p:nvSpPr>
              <p:cNvPr id="1162" name="TextBox 19"/>
              <p:cNvSpPr/>
              <p:nvPr/>
            </p:nvSpPr>
            <p:spPr>
              <a:xfrm>
                <a:off x="7135560" y="1965240"/>
                <a:ext cx="4518720" cy="3945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2000" spc="-1" strike="noStrike">
                    <a:solidFill>
                      <a:srgbClr val="bfbfbf"/>
                    </a:solidFill>
                    <a:latin typeface="Manrope SemiBold"/>
                    <a:ea typeface="DejaVu Sans"/>
                  </a:rPr>
                  <a:t>Blockchain</a:t>
                </a:r>
                <a:endParaRPr b="0" lang="de-DE" sz="2000" spc="-1" strike="noStrike">
                  <a:latin typeface="Arial"/>
                </a:endParaRPr>
              </a:p>
            </p:txBody>
          </p:sp>
        </p:grpSp>
      </p:grpSp>
      <p:grpSp>
        <p:nvGrpSpPr>
          <p:cNvPr id="1163" name="Group 3"/>
          <p:cNvGrpSpPr/>
          <p:nvPr/>
        </p:nvGrpSpPr>
        <p:grpSpPr>
          <a:xfrm>
            <a:off x="6095880" y="3432960"/>
            <a:ext cx="5759280" cy="1401120"/>
            <a:chOff x="6095880" y="3432960"/>
            <a:chExt cx="5759280" cy="1401120"/>
          </a:xfrm>
        </p:grpSpPr>
        <p:sp>
          <p:nvSpPr>
            <p:cNvPr id="1164" name="Rectangle: Rounded Corners 15"/>
            <p:cNvSpPr/>
            <p:nvPr/>
          </p:nvSpPr>
          <p:spPr>
            <a:xfrm>
              <a:off x="6095880" y="3432960"/>
              <a:ext cx="5759280" cy="1401120"/>
            </a:xfrm>
            <a:prstGeom prst="roundRect">
              <a:avLst>
                <a:gd name="adj" fmla="val 10486"/>
              </a:avLst>
            </a:prstGeom>
            <a:solidFill>
              <a:schemeClr val="accent1">
                <a:alpha val="24000"/>
              </a:schemeClr>
            </a:solidFill>
            <a:ln>
              <a:solidFill>
                <a:srgbClr val="26239c"/>
              </a:solidFill>
            </a:ln>
          </p:spPr>
          <p:style>
            <a:lnRef idx="2">
              <a:schemeClr val="accent1">
                <a:shade val="15000"/>
              </a:schemeClr>
            </a:lnRef>
            <a:fillRef idx="1">
              <a:schemeClr val="accent1"/>
            </a:fillRef>
            <a:effectRef idx="0">
              <a:schemeClr val="accent1"/>
            </a:effectRef>
            <a:fontRef idx="minor"/>
          </p:style>
        </p:sp>
        <p:grpSp>
          <p:nvGrpSpPr>
            <p:cNvPr id="1165" name="Group 20"/>
            <p:cNvGrpSpPr/>
            <p:nvPr/>
          </p:nvGrpSpPr>
          <p:grpSpPr>
            <a:xfrm>
              <a:off x="6655320" y="3611160"/>
              <a:ext cx="4999320" cy="1037160"/>
              <a:chOff x="6655320" y="3611160"/>
              <a:chExt cx="4999320" cy="1037160"/>
            </a:xfrm>
          </p:grpSpPr>
          <p:sp>
            <p:nvSpPr>
              <p:cNvPr id="1166" name="Google Shape;22;p1"/>
              <p:cNvSpPr/>
              <p:nvPr/>
            </p:nvSpPr>
            <p:spPr>
              <a:xfrm>
                <a:off x="6655320" y="4011480"/>
                <a:ext cx="4999320" cy="636840"/>
              </a:xfrm>
              <a:prstGeom prst="rect">
                <a:avLst/>
              </a:prstGeom>
              <a:noFill/>
              <a:ln w="0">
                <a:noFill/>
              </a:ln>
            </p:spPr>
            <p:style>
              <a:lnRef idx="0"/>
              <a:fillRef idx="0"/>
              <a:effectRef idx="0"/>
              <a:fontRef idx="minor"/>
            </p:style>
            <p:txBody>
              <a:bodyPr lIns="90000" rIns="90000" tIns="45000" bIns="45000" anchor="t">
                <a:spAutoFit/>
              </a:bodyPr>
              <a:p>
                <a:pPr>
                  <a:lnSpc>
                    <a:spcPct val="150000"/>
                  </a:lnSpc>
                  <a:buNone/>
                  <a:tabLst>
                    <a:tab algn="l" pos="0"/>
                  </a:tabLst>
                </a:pPr>
                <a:r>
                  <a:rPr b="0" lang="en-ID" sz="1200" spc="-1" strike="noStrike">
                    <a:solidFill>
                      <a:srgbClr val="bfbfbf"/>
                    </a:solidFill>
                    <a:latin typeface="Manrope"/>
                    <a:ea typeface="Arial"/>
                  </a:rPr>
                  <a:t>Lorem ipsum dolor sit amet, consectetur adipiscing elit, sed do eiusmod tempor incididunt ut labore.</a:t>
                </a:r>
                <a:endParaRPr b="0" lang="de-DE" sz="1200" spc="-1" strike="noStrike">
                  <a:latin typeface="Arial"/>
                </a:endParaRPr>
              </a:p>
            </p:txBody>
          </p:sp>
          <p:sp>
            <p:nvSpPr>
              <p:cNvPr id="1167" name="TextBox 22"/>
              <p:cNvSpPr/>
              <p:nvPr/>
            </p:nvSpPr>
            <p:spPr>
              <a:xfrm>
                <a:off x="6655320" y="3611160"/>
                <a:ext cx="4999320" cy="3945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2000" spc="-1" strike="noStrike">
                    <a:solidFill>
                      <a:srgbClr val="bfbfbf"/>
                    </a:solidFill>
                    <a:latin typeface="Manrope SemiBold"/>
                    <a:ea typeface="DejaVu Sans"/>
                  </a:rPr>
                  <a:t>Quantum computing</a:t>
                </a:r>
                <a:endParaRPr b="0" lang="de-DE" sz="2000" spc="-1" strike="noStrike">
                  <a:latin typeface="Arial"/>
                </a:endParaRPr>
              </a:p>
            </p:txBody>
          </p:sp>
        </p:grpSp>
      </p:grpSp>
      <p:grpSp>
        <p:nvGrpSpPr>
          <p:cNvPr id="1168" name="Group 4"/>
          <p:cNvGrpSpPr/>
          <p:nvPr/>
        </p:nvGrpSpPr>
        <p:grpSpPr>
          <a:xfrm>
            <a:off x="6687720" y="5079240"/>
            <a:ext cx="5167440" cy="1401120"/>
            <a:chOff x="6687720" y="5079240"/>
            <a:chExt cx="5167440" cy="1401120"/>
          </a:xfrm>
        </p:grpSpPr>
        <p:sp>
          <p:nvSpPr>
            <p:cNvPr id="1169" name="Rectangle: Rounded Corners 16"/>
            <p:cNvSpPr/>
            <p:nvPr/>
          </p:nvSpPr>
          <p:spPr>
            <a:xfrm>
              <a:off x="6687720" y="5079240"/>
              <a:ext cx="5167440" cy="1401120"/>
            </a:xfrm>
            <a:prstGeom prst="roundRect">
              <a:avLst>
                <a:gd name="adj" fmla="val 10486"/>
              </a:avLst>
            </a:prstGeom>
            <a:solidFill>
              <a:schemeClr val="bg1">
                <a:lumMod val="95000"/>
                <a:alpha val="15000"/>
              </a:schemeClr>
            </a:solidFill>
            <a:ln>
              <a:solidFill>
                <a:srgbClr val="404040"/>
              </a:solidFill>
            </a:ln>
          </p:spPr>
          <p:style>
            <a:lnRef idx="2">
              <a:schemeClr val="accent1">
                <a:shade val="15000"/>
              </a:schemeClr>
            </a:lnRef>
            <a:fillRef idx="1">
              <a:schemeClr val="accent1"/>
            </a:fillRef>
            <a:effectRef idx="0">
              <a:schemeClr val="accent1"/>
            </a:effectRef>
            <a:fontRef idx="minor"/>
          </p:style>
        </p:sp>
        <p:grpSp>
          <p:nvGrpSpPr>
            <p:cNvPr id="1170" name="Group 23"/>
            <p:cNvGrpSpPr/>
            <p:nvPr/>
          </p:nvGrpSpPr>
          <p:grpSpPr>
            <a:xfrm>
              <a:off x="7135560" y="5257440"/>
              <a:ext cx="4518720" cy="1037160"/>
              <a:chOff x="7135560" y="5257440"/>
              <a:chExt cx="4518720" cy="1037160"/>
            </a:xfrm>
          </p:grpSpPr>
          <p:sp>
            <p:nvSpPr>
              <p:cNvPr id="1171" name="Google Shape;22;p1"/>
              <p:cNvSpPr/>
              <p:nvPr/>
            </p:nvSpPr>
            <p:spPr>
              <a:xfrm>
                <a:off x="7135560" y="5657760"/>
                <a:ext cx="4518720" cy="636840"/>
              </a:xfrm>
              <a:prstGeom prst="rect">
                <a:avLst/>
              </a:prstGeom>
              <a:noFill/>
              <a:ln w="0">
                <a:noFill/>
              </a:ln>
            </p:spPr>
            <p:style>
              <a:lnRef idx="0"/>
              <a:fillRef idx="0"/>
              <a:effectRef idx="0"/>
              <a:fontRef idx="minor"/>
            </p:style>
            <p:txBody>
              <a:bodyPr lIns="90000" rIns="90000" tIns="45000" bIns="45000" anchor="t">
                <a:spAutoFit/>
              </a:bodyPr>
              <a:p>
                <a:pPr>
                  <a:lnSpc>
                    <a:spcPct val="150000"/>
                  </a:lnSpc>
                  <a:buNone/>
                  <a:tabLst>
                    <a:tab algn="l" pos="0"/>
                  </a:tabLst>
                </a:pPr>
                <a:r>
                  <a:rPr b="0" lang="en-ID" sz="1200" spc="-1" strike="noStrike">
                    <a:solidFill>
                      <a:srgbClr val="bfbfbf"/>
                    </a:solidFill>
                    <a:latin typeface="Manrope"/>
                    <a:ea typeface="Arial"/>
                  </a:rPr>
                  <a:t>Lorem ipsum dolor sit amet, consectetur adipiscing elit, sed do eiusmod tempor incididunt ut labore.</a:t>
                </a:r>
                <a:endParaRPr b="0" lang="de-DE" sz="1200" spc="-1" strike="noStrike">
                  <a:latin typeface="Arial"/>
                </a:endParaRPr>
              </a:p>
            </p:txBody>
          </p:sp>
          <p:sp>
            <p:nvSpPr>
              <p:cNvPr id="1172" name="TextBox 25"/>
              <p:cNvSpPr/>
              <p:nvPr/>
            </p:nvSpPr>
            <p:spPr>
              <a:xfrm>
                <a:off x="7135560" y="5257440"/>
                <a:ext cx="4518720" cy="3945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2000" spc="-1" strike="noStrike">
                    <a:solidFill>
                      <a:srgbClr val="bfbfbf"/>
                    </a:solidFill>
                    <a:latin typeface="Manrope SemiBold"/>
                    <a:ea typeface="DejaVu Sans"/>
                  </a:rPr>
                  <a:t>Augmented reality</a:t>
                </a:r>
                <a:endParaRPr b="0" lang="de-DE" sz="2000" spc="-1" strike="noStrike">
                  <a:latin typeface="Arial"/>
                </a:endParaRPr>
              </a:p>
            </p:txBody>
          </p:sp>
        </p:grpSp>
      </p:grpSp>
      <p:grpSp>
        <p:nvGrpSpPr>
          <p:cNvPr id="1173" name="Group 29"/>
          <p:cNvGrpSpPr/>
          <p:nvPr/>
        </p:nvGrpSpPr>
        <p:grpSpPr>
          <a:xfrm>
            <a:off x="3522960" y="4114800"/>
            <a:ext cx="2025360" cy="2454480"/>
            <a:chOff x="3522960" y="4114800"/>
            <a:chExt cx="2025360" cy="2454480"/>
          </a:xfrm>
        </p:grpSpPr>
        <p:sp>
          <p:nvSpPr>
            <p:cNvPr id="1174" name="Rectangle: Rounded Corners 6"/>
            <p:cNvSpPr/>
            <p:nvPr/>
          </p:nvSpPr>
          <p:spPr>
            <a:xfrm>
              <a:off x="3522960" y="4114800"/>
              <a:ext cx="2025360" cy="2373120"/>
            </a:xfrm>
            <a:prstGeom prst="roundRect">
              <a:avLst>
                <a:gd name="adj" fmla="val 10486"/>
              </a:avLst>
            </a:prstGeom>
            <a:solidFill>
              <a:schemeClr val="accent1"/>
            </a:solidFill>
            <a:ln>
              <a:noFill/>
            </a:ln>
          </p:spPr>
          <p:style>
            <a:lnRef idx="2">
              <a:schemeClr val="accent1">
                <a:shade val="15000"/>
              </a:schemeClr>
            </a:lnRef>
            <a:fillRef idx="1">
              <a:schemeClr val="accent1"/>
            </a:fillRef>
            <a:effectRef idx="0">
              <a:schemeClr val="accent1"/>
            </a:effectRef>
            <a:fontRef idx="minor"/>
          </p:style>
        </p:sp>
        <p:sp>
          <p:nvSpPr>
            <p:cNvPr id="1175" name="TextBox 26"/>
            <p:cNvSpPr/>
            <p:nvPr/>
          </p:nvSpPr>
          <p:spPr>
            <a:xfrm>
              <a:off x="3735360" y="4719600"/>
              <a:ext cx="1812960" cy="7599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4400" spc="-1" strike="noStrike">
                  <a:solidFill>
                    <a:srgbClr val="d6d5f6"/>
                  </a:solidFill>
                  <a:latin typeface="Manrope SemiBold"/>
                  <a:ea typeface="DejaVu Sans"/>
                </a:rPr>
                <a:t>2025</a:t>
              </a:r>
              <a:endParaRPr b="0" lang="de-DE" sz="4400" spc="-1" strike="noStrike">
                <a:latin typeface="Arial"/>
              </a:endParaRPr>
            </a:p>
          </p:txBody>
        </p:sp>
        <p:sp>
          <p:nvSpPr>
            <p:cNvPr id="1176" name="Google Shape;22;p1"/>
            <p:cNvSpPr/>
            <p:nvPr/>
          </p:nvSpPr>
          <p:spPr>
            <a:xfrm>
              <a:off x="3735360" y="5385240"/>
              <a:ext cx="1694880" cy="1184040"/>
            </a:xfrm>
            <a:prstGeom prst="rect">
              <a:avLst/>
            </a:prstGeom>
            <a:noFill/>
            <a:ln w="0">
              <a:noFill/>
            </a:ln>
          </p:spPr>
          <p:style>
            <a:lnRef idx="0"/>
            <a:fillRef idx="0"/>
            <a:effectRef idx="0"/>
            <a:fontRef idx="minor"/>
          </p:style>
          <p:txBody>
            <a:bodyPr lIns="90000" rIns="90000" tIns="45000" bIns="45000" anchor="t">
              <a:spAutoFit/>
            </a:bodyPr>
            <a:p>
              <a:pPr>
                <a:lnSpc>
                  <a:spcPct val="150000"/>
                </a:lnSpc>
                <a:buNone/>
                <a:tabLst>
                  <a:tab algn="l" pos="0"/>
                </a:tabLst>
              </a:pPr>
              <a:r>
                <a:rPr b="0" lang="en-ID" sz="1200" spc="-1" strike="noStrike">
                  <a:solidFill>
                    <a:srgbClr val="d6d5f6"/>
                  </a:solidFill>
                  <a:latin typeface="Manrope"/>
                  <a:ea typeface="Arial"/>
                </a:rPr>
                <a:t>Lorem ipsum dolor sit amet, consectetur adipiscing elit.</a:t>
              </a:r>
              <a:endParaRPr b="0" lang="de-DE" sz="1200" spc="-1" strike="noStrike">
                <a:latin typeface="Arial"/>
              </a:endParaRPr>
            </a:p>
          </p:txBody>
        </p:sp>
      </p:gr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pic>
        <p:nvPicPr>
          <p:cNvPr id="1177" name="Picture Placeholder 8" descr=""/>
          <p:cNvPicPr/>
          <p:nvPr/>
        </p:nvPicPr>
        <p:blipFill>
          <a:blip r:embed="rId1"/>
          <a:srcRect l="-108117" t="-299361" r="-108117" b="-299361"/>
          <a:stretch/>
        </p:blipFill>
        <p:spPr>
          <a:xfrm>
            <a:off x="9177480" y="1765440"/>
            <a:ext cx="2678040" cy="4722480"/>
          </a:xfrm>
          <a:prstGeom prst="rect">
            <a:avLst/>
          </a:prstGeom>
          <a:ln w="0">
            <a:noFill/>
          </a:ln>
        </p:spPr>
      </p:pic>
      <p:pic>
        <p:nvPicPr>
          <p:cNvPr id="1178" name="Picture Placeholder 5" descr=""/>
          <p:cNvPicPr/>
          <p:nvPr/>
        </p:nvPicPr>
        <p:blipFill>
          <a:blip r:embed="rId2"/>
          <a:srcRect l="-108117" t="-299361" r="-108117" b="-299361"/>
          <a:stretch/>
        </p:blipFill>
        <p:spPr>
          <a:xfrm>
            <a:off x="3281400" y="1765440"/>
            <a:ext cx="2678040" cy="4722480"/>
          </a:xfrm>
          <a:prstGeom prst="rect">
            <a:avLst/>
          </a:prstGeom>
          <a:ln w="0">
            <a:noFill/>
          </a:ln>
        </p:spPr>
      </p:pic>
      <p:pic>
        <p:nvPicPr>
          <p:cNvPr id="1179" name="Picture Placeholder 6" descr=""/>
          <p:cNvPicPr/>
          <p:nvPr/>
        </p:nvPicPr>
        <p:blipFill>
          <a:blip r:embed="rId3"/>
          <a:srcRect l="-108117" t="-299361" r="-108117" b="-299361"/>
          <a:stretch/>
        </p:blipFill>
        <p:spPr>
          <a:xfrm>
            <a:off x="6227640" y="1765440"/>
            <a:ext cx="2678040" cy="4722480"/>
          </a:xfrm>
          <a:prstGeom prst="rect">
            <a:avLst/>
          </a:prstGeom>
          <a:ln w="0">
            <a:noFill/>
          </a:ln>
        </p:spPr>
      </p:pic>
      <p:sp>
        <p:nvSpPr>
          <p:cNvPr id="1180" name="Oval 39"/>
          <p:cNvSpPr/>
          <p:nvPr/>
        </p:nvSpPr>
        <p:spPr>
          <a:xfrm>
            <a:off x="-2301840" y="-112320"/>
            <a:ext cx="5696640" cy="5696640"/>
          </a:xfrm>
          <a:prstGeom prst="ellipse">
            <a:avLst/>
          </a:prstGeom>
          <a:solidFill>
            <a:schemeClr val="accent1">
              <a:lumMod val="75000"/>
              <a:alpha val="52000"/>
            </a:schemeClr>
          </a:solidFill>
          <a:ln>
            <a:noFill/>
          </a:ln>
          <a:effectLst>
            <a:softEdge rad="1270080"/>
          </a:effectLst>
        </p:spPr>
        <p:style>
          <a:lnRef idx="2">
            <a:schemeClr val="accent1">
              <a:shade val="15000"/>
            </a:schemeClr>
          </a:lnRef>
          <a:fillRef idx="1">
            <a:schemeClr val="accent1"/>
          </a:fillRef>
          <a:effectRef idx="0">
            <a:schemeClr val="accent1"/>
          </a:effectRef>
          <a:fontRef idx="minor"/>
        </p:style>
      </p:sp>
      <p:sp>
        <p:nvSpPr>
          <p:cNvPr id="1181" name="Oval 40"/>
          <p:cNvSpPr/>
          <p:nvPr/>
        </p:nvSpPr>
        <p:spPr>
          <a:xfrm>
            <a:off x="4222080" y="-197640"/>
            <a:ext cx="3274920" cy="3274920"/>
          </a:xfrm>
          <a:prstGeom prst="ellipse">
            <a:avLst/>
          </a:prstGeom>
          <a:solidFill>
            <a:schemeClr val="accent1">
              <a:lumMod val="60000"/>
              <a:lumOff val="40000"/>
              <a:alpha val="37000"/>
            </a:schemeClr>
          </a:solidFill>
          <a:ln>
            <a:noFill/>
          </a:ln>
          <a:effectLst>
            <a:softEdge rad="774720"/>
          </a:effectLst>
        </p:spPr>
        <p:style>
          <a:lnRef idx="2">
            <a:schemeClr val="accent1">
              <a:shade val="15000"/>
            </a:schemeClr>
          </a:lnRef>
          <a:fillRef idx="1">
            <a:schemeClr val="accent1"/>
          </a:fillRef>
          <a:effectRef idx="0">
            <a:schemeClr val="accent1"/>
          </a:effectRef>
          <a:fontRef idx="minor"/>
        </p:style>
      </p:sp>
      <p:sp>
        <p:nvSpPr>
          <p:cNvPr id="1182" name="TextBox 1"/>
          <p:cNvSpPr/>
          <p:nvPr/>
        </p:nvSpPr>
        <p:spPr>
          <a:xfrm>
            <a:off x="334800" y="728640"/>
            <a:ext cx="11520360" cy="91260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5400" spc="-1" strike="noStrike">
                <a:solidFill>
                  <a:srgbClr val="ffffff"/>
                </a:solidFill>
                <a:latin typeface="Manrope SemiBold"/>
                <a:ea typeface="DejaVu Sans"/>
              </a:rPr>
              <a:t>EMERGING TECHNOLOGIES</a:t>
            </a:r>
            <a:endParaRPr b="0" lang="de-DE" sz="5400" spc="-1" strike="noStrike">
              <a:latin typeface="Arial"/>
            </a:endParaRPr>
          </a:p>
        </p:txBody>
      </p:sp>
      <p:sp>
        <p:nvSpPr>
          <p:cNvPr id="1183" name="Google Shape;22;p1"/>
          <p:cNvSpPr/>
          <p:nvPr/>
        </p:nvSpPr>
        <p:spPr>
          <a:xfrm>
            <a:off x="334800" y="2481120"/>
            <a:ext cx="2508120" cy="2552040"/>
          </a:xfrm>
          <a:prstGeom prst="rect">
            <a:avLst/>
          </a:prstGeom>
          <a:noFill/>
          <a:ln w="0">
            <a:noFill/>
          </a:ln>
        </p:spPr>
        <p:style>
          <a:lnRef idx="0"/>
          <a:fillRef idx="0"/>
          <a:effectRef idx="0"/>
          <a:fontRef idx="minor"/>
        </p:style>
        <p:txBody>
          <a:bodyPr lIns="90000" rIns="90000" tIns="45000" bIns="45000" anchor="t">
            <a:spAutoFit/>
          </a:bodyPr>
          <a:p>
            <a:pPr>
              <a:lnSpc>
                <a:spcPct val="150000"/>
              </a:lnSpc>
              <a:buNone/>
              <a:tabLst>
                <a:tab algn="l" pos="0"/>
              </a:tabLst>
            </a:pPr>
            <a:r>
              <a:rPr b="0" lang="en-ID" sz="1200" spc="-1" strike="noStrike">
                <a:solidFill>
                  <a:srgbClr val="bfbfbf"/>
                </a:solidFill>
                <a:latin typeface="Manrope"/>
                <a:ea typeface="Arial"/>
              </a:rPr>
              <a:t>Lorem ipsum dolor sit amet, consectetur adipiscing elit, sed do eiusmod tempor incididunt ut labore et dolore magna aliqua. Ut enim ad minim veniam, quis nostrud exercitation ullamco laboris nisi ut aliquip ex ea commodo consequat. </a:t>
            </a:r>
            <a:endParaRPr b="0" lang="de-DE" sz="1200" spc="-1" strike="noStrike">
              <a:latin typeface="Arial"/>
            </a:endParaRPr>
          </a:p>
        </p:txBody>
      </p:sp>
      <p:grpSp>
        <p:nvGrpSpPr>
          <p:cNvPr id="1184" name="Group 22"/>
          <p:cNvGrpSpPr/>
          <p:nvPr/>
        </p:nvGrpSpPr>
        <p:grpSpPr>
          <a:xfrm>
            <a:off x="334800" y="5397480"/>
            <a:ext cx="1644480" cy="442800"/>
            <a:chOff x="334800" y="5397480"/>
            <a:chExt cx="1644480" cy="442800"/>
          </a:xfrm>
        </p:grpSpPr>
        <p:sp>
          <p:nvSpPr>
            <p:cNvPr id="1185" name="Rectangle: Rounded Corners 17"/>
            <p:cNvSpPr/>
            <p:nvPr/>
          </p:nvSpPr>
          <p:spPr>
            <a:xfrm>
              <a:off x="334800" y="5397480"/>
              <a:ext cx="1644480" cy="442800"/>
            </a:xfrm>
            <a:prstGeom prst="roundRect">
              <a:avLst>
                <a:gd name="adj" fmla="val 18105"/>
              </a:avLst>
            </a:prstGeom>
            <a:solidFill>
              <a:schemeClr val="accent1">
                <a:alpha val="24000"/>
              </a:schemeClr>
            </a:solidFill>
            <a:ln>
              <a:solidFill>
                <a:srgbClr val="26239c"/>
              </a:solidFill>
            </a:ln>
          </p:spPr>
          <p:style>
            <a:lnRef idx="2">
              <a:schemeClr val="accent1">
                <a:shade val="15000"/>
              </a:schemeClr>
            </a:lnRef>
            <a:fillRef idx="1">
              <a:schemeClr val="accent1"/>
            </a:fillRef>
            <a:effectRef idx="0">
              <a:schemeClr val="accent1"/>
            </a:effectRef>
            <a:fontRef idx="minor"/>
          </p:style>
        </p:sp>
        <p:sp>
          <p:nvSpPr>
            <p:cNvPr id="1186" name="Google Shape;22;p1"/>
            <p:cNvSpPr/>
            <p:nvPr/>
          </p:nvSpPr>
          <p:spPr>
            <a:xfrm>
              <a:off x="334800" y="5435280"/>
              <a:ext cx="1644480" cy="363240"/>
            </a:xfrm>
            <a:prstGeom prst="rect">
              <a:avLst/>
            </a:prstGeom>
            <a:noFill/>
            <a:ln w="0">
              <a:noFill/>
            </a:ln>
          </p:spPr>
          <p:style>
            <a:lnRef idx="0"/>
            <a:fillRef idx="0"/>
            <a:effectRef idx="0"/>
            <a:fontRef idx="minor"/>
          </p:style>
          <p:txBody>
            <a:bodyPr lIns="90000" rIns="90000" tIns="45000" bIns="45000" anchor="t">
              <a:spAutoFit/>
            </a:bodyPr>
            <a:p>
              <a:pPr algn="ctr">
                <a:lnSpc>
                  <a:spcPct val="150000"/>
                </a:lnSpc>
                <a:buNone/>
                <a:tabLst>
                  <a:tab algn="l" pos="0"/>
                </a:tabLst>
              </a:pPr>
              <a:r>
                <a:rPr b="0" lang="en-ID" sz="1200" spc="-1" strike="noStrike">
                  <a:solidFill>
                    <a:srgbClr val="bfbfbf"/>
                  </a:solidFill>
                  <a:latin typeface="Manrope"/>
                  <a:ea typeface="Arial"/>
                </a:rPr>
                <a:t>More Experience</a:t>
              </a:r>
              <a:endParaRPr b="0" lang="de-DE" sz="1200" spc="-1" strike="noStrike">
                <a:latin typeface="Arial"/>
              </a:endParaRPr>
            </a:p>
          </p:txBody>
        </p:sp>
      </p:grpSp>
      <p:grpSp>
        <p:nvGrpSpPr>
          <p:cNvPr id="1187" name="Group 23"/>
          <p:cNvGrpSpPr/>
          <p:nvPr/>
        </p:nvGrpSpPr>
        <p:grpSpPr>
          <a:xfrm>
            <a:off x="334800" y="6005520"/>
            <a:ext cx="1644480" cy="442800"/>
            <a:chOff x="334800" y="6005520"/>
            <a:chExt cx="1644480" cy="442800"/>
          </a:xfrm>
        </p:grpSpPr>
        <p:sp>
          <p:nvSpPr>
            <p:cNvPr id="1188" name="Rectangle: Rounded Corners 20"/>
            <p:cNvSpPr/>
            <p:nvPr/>
          </p:nvSpPr>
          <p:spPr>
            <a:xfrm>
              <a:off x="334800" y="6005520"/>
              <a:ext cx="1644480" cy="442800"/>
            </a:xfrm>
            <a:prstGeom prst="roundRect">
              <a:avLst>
                <a:gd name="adj" fmla="val 18105"/>
              </a:avLst>
            </a:prstGeom>
            <a:solidFill>
              <a:schemeClr val="bg1">
                <a:lumMod val="95000"/>
                <a:alpha val="15000"/>
              </a:schemeClr>
            </a:solidFill>
            <a:ln>
              <a:solidFill>
                <a:srgbClr val="404040"/>
              </a:solidFill>
            </a:ln>
          </p:spPr>
          <p:style>
            <a:lnRef idx="2">
              <a:schemeClr val="accent1">
                <a:shade val="15000"/>
              </a:schemeClr>
            </a:lnRef>
            <a:fillRef idx="1">
              <a:schemeClr val="accent1"/>
            </a:fillRef>
            <a:effectRef idx="0">
              <a:schemeClr val="accent1"/>
            </a:effectRef>
            <a:fontRef idx="minor"/>
          </p:style>
        </p:sp>
        <p:sp>
          <p:nvSpPr>
            <p:cNvPr id="1189" name="Google Shape;22;p1"/>
            <p:cNvSpPr/>
            <p:nvPr/>
          </p:nvSpPr>
          <p:spPr>
            <a:xfrm>
              <a:off x="334800" y="6043320"/>
              <a:ext cx="1644480" cy="363240"/>
            </a:xfrm>
            <a:prstGeom prst="rect">
              <a:avLst/>
            </a:prstGeom>
            <a:noFill/>
            <a:ln w="0">
              <a:noFill/>
            </a:ln>
          </p:spPr>
          <p:style>
            <a:lnRef idx="0"/>
            <a:fillRef idx="0"/>
            <a:effectRef idx="0"/>
            <a:fontRef idx="minor"/>
          </p:style>
          <p:txBody>
            <a:bodyPr lIns="90000" rIns="90000" tIns="45000" bIns="45000" anchor="t">
              <a:spAutoFit/>
            </a:bodyPr>
            <a:p>
              <a:pPr algn="ctr">
                <a:lnSpc>
                  <a:spcPct val="150000"/>
                </a:lnSpc>
                <a:buNone/>
                <a:tabLst>
                  <a:tab algn="l" pos="0"/>
                </a:tabLst>
              </a:pPr>
              <a:r>
                <a:rPr b="0" lang="en-ID" sz="1200" spc="-1" strike="noStrike">
                  <a:solidFill>
                    <a:srgbClr val="bfbfbf"/>
                  </a:solidFill>
                  <a:latin typeface="Manrope"/>
                  <a:ea typeface="Arial"/>
                </a:rPr>
                <a:t>Close</a:t>
              </a:r>
              <a:endParaRPr b="0" lang="de-DE" sz="1200" spc="-1" strike="noStrike">
                <a:latin typeface="Arial"/>
              </a:endParaRPr>
            </a:p>
          </p:txBody>
        </p:sp>
      </p:grpSp>
      <p:grpSp>
        <p:nvGrpSpPr>
          <p:cNvPr id="1190" name="Group 2"/>
          <p:cNvGrpSpPr/>
          <p:nvPr/>
        </p:nvGrpSpPr>
        <p:grpSpPr>
          <a:xfrm>
            <a:off x="3271320" y="3917880"/>
            <a:ext cx="2689560" cy="2570040"/>
            <a:chOff x="3271320" y="3917880"/>
            <a:chExt cx="2689560" cy="2570040"/>
          </a:xfrm>
        </p:grpSpPr>
        <p:sp>
          <p:nvSpPr>
            <p:cNvPr id="1191" name="Freeform: Shape 7"/>
            <p:cNvSpPr/>
            <p:nvPr/>
          </p:nvSpPr>
          <p:spPr>
            <a:xfrm>
              <a:off x="3271320" y="3917880"/>
              <a:ext cx="2689560" cy="2570040"/>
            </a:xfrm>
            <a:custGeom>
              <a:avLst/>
              <a:gdLst/>
              <a:ahLst/>
              <a:rect l="l" t="t" r="r" b="b"/>
              <a:pathLst>
                <a:path w="2679700" h="2571750">
                  <a:moveTo>
                    <a:pt x="0" y="0"/>
                  </a:moveTo>
                  <a:lnTo>
                    <a:pt x="2679700" y="0"/>
                  </a:lnTo>
                  <a:lnTo>
                    <a:pt x="2679700" y="2366431"/>
                  </a:lnTo>
                  <a:cubicBezTo>
                    <a:pt x="2679700" y="2479826"/>
                    <a:pt x="2587776" y="2571750"/>
                    <a:pt x="2474381" y="2571750"/>
                  </a:cubicBezTo>
                  <a:lnTo>
                    <a:pt x="205319" y="2571750"/>
                  </a:lnTo>
                  <a:cubicBezTo>
                    <a:pt x="91924" y="2571750"/>
                    <a:pt x="0" y="2479826"/>
                    <a:pt x="0" y="2366431"/>
                  </a:cubicBezTo>
                  <a:lnTo>
                    <a:pt x="0" y="0"/>
                  </a:lnTo>
                  <a:close/>
                </a:path>
              </a:pathLst>
            </a:custGeom>
            <a:gradFill rotWithShape="0">
              <a:gsLst>
                <a:gs pos="0">
                  <a:srgbClr val="0d0d0d">
                    <a:alpha val="0"/>
                  </a:srgbClr>
                </a:gs>
                <a:gs pos="100000">
                  <a:srgbClr val="0d0d0d">
                    <a:alpha val="80000"/>
                  </a:srgbClr>
                </a:gs>
              </a:gsLst>
              <a:lin ang="5400000"/>
            </a:gradFill>
            <a:ln>
              <a:noFill/>
            </a:ln>
          </p:spPr>
          <p:style>
            <a:lnRef idx="2">
              <a:schemeClr val="accent1">
                <a:shade val="15000"/>
              </a:schemeClr>
            </a:lnRef>
            <a:fillRef idx="1">
              <a:schemeClr val="accent1"/>
            </a:fillRef>
            <a:effectRef idx="0">
              <a:schemeClr val="accent1"/>
            </a:effectRef>
            <a:fontRef idx="minor"/>
          </p:style>
        </p:sp>
        <p:grpSp>
          <p:nvGrpSpPr>
            <p:cNvPr id="1192" name="Group 26"/>
            <p:cNvGrpSpPr/>
            <p:nvPr/>
          </p:nvGrpSpPr>
          <p:grpSpPr>
            <a:xfrm>
              <a:off x="3502080" y="5203440"/>
              <a:ext cx="2457360" cy="1283760"/>
              <a:chOff x="3502080" y="5203440"/>
              <a:chExt cx="2457360" cy="1283760"/>
            </a:xfrm>
          </p:grpSpPr>
          <p:sp>
            <p:nvSpPr>
              <p:cNvPr id="1193" name="TextBox 24"/>
              <p:cNvSpPr/>
              <p:nvPr/>
            </p:nvSpPr>
            <p:spPr>
              <a:xfrm>
                <a:off x="3505320" y="5203440"/>
                <a:ext cx="2454120" cy="3945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2000" spc="-1" strike="noStrike">
                    <a:solidFill>
                      <a:srgbClr val="ffffff"/>
                    </a:solidFill>
                    <a:latin typeface="Manrope SemiBold"/>
                    <a:ea typeface="DejaVu Sans"/>
                  </a:rPr>
                  <a:t>Scalability</a:t>
                </a:r>
                <a:endParaRPr b="0" lang="de-DE" sz="2000" spc="-1" strike="noStrike">
                  <a:latin typeface="Arial"/>
                </a:endParaRPr>
              </a:p>
            </p:txBody>
          </p:sp>
          <p:sp>
            <p:nvSpPr>
              <p:cNvPr id="1194" name="Google Shape;22;p1"/>
              <p:cNvSpPr/>
              <p:nvPr/>
            </p:nvSpPr>
            <p:spPr>
              <a:xfrm>
                <a:off x="3502080" y="5576760"/>
                <a:ext cx="2255040" cy="910440"/>
              </a:xfrm>
              <a:prstGeom prst="rect">
                <a:avLst/>
              </a:prstGeom>
              <a:noFill/>
              <a:ln w="0">
                <a:noFill/>
              </a:ln>
            </p:spPr>
            <p:style>
              <a:lnRef idx="0"/>
              <a:fillRef idx="0"/>
              <a:effectRef idx="0"/>
              <a:fontRef idx="minor"/>
            </p:style>
            <p:txBody>
              <a:bodyPr lIns="90000" rIns="90000" tIns="45000" bIns="45000" anchor="t">
                <a:spAutoFit/>
              </a:bodyPr>
              <a:p>
                <a:pPr>
                  <a:lnSpc>
                    <a:spcPct val="150000"/>
                  </a:lnSpc>
                  <a:buNone/>
                  <a:tabLst>
                    <a:tab algn="l" pos="0"/>
                  </a:tabLst>
                </a:pPr>
                <a:r>
                  <a:rPr b="0" lang="en-ID" sz="1200" spc="-1" strike="noStrike">
                    <a:solidFill>
                      <a:srgbClr val="bfbfbf"/>
                    </a:solidFill>
                    <a:latin typeface="Manrope"/>
                    <a:ea typeface="Arial"/>
                  </a:rPr>
                  <a:t>Lorem ipsum dolor sit amet, consectetur adipiscing elit.</a:t>
                </a:r>
                <a:endParaRPr b="0" lang="de-DE" sz="1200" spc="-1" strike="noStrike">
                  <a:latin typeface="Arial"/>
                </a:endParaRPr>
              </a:p>
            </p:txBody>
          </p:sp>
        </p:grpSp>
      </p:grpSp>
      <p:grpSp>
        <p:nvGrpSpPr>
          <p:cNvPr id="1195" name="Group 3"/>
          <p:cNvGrpSpPr/>
          <p:nvPr/>
        </p:nvGrpSpPr>
        <p:grpSpPr>
          <a:xfrm>
            <a:off x="6230880" y="3917880"/>
            <a:ext cx="2678040" cy="2570040"/>
            <a:chOff x="6230880" y="3917880"/>
            <a:chExt cx="2678040" cy="2570040"/>
          </a:xfrm>
        </p:grpSpPr>
        <p:sp>
          <p:nvSpPr>
            <p:cNvPr id="1196" name="Freeform: Shape 10"/>
            <p:cNvSpPr/>
            <p:nvPr/>
          </p:nvSpPr>
          <p:spPr>
            <a:xfrm>
              <a:off x="6230880" y="3917880"/>
              <a:ext cx="2678040" cy="2570040"/>
            </a:xfrm>
            <a:custGeom>
              <a:avLst/>
              <a:gdLst/>
              <a:ahLst/>
              <a:rect l="l" t="t" r="r" b="b"/>
              <a:pathLst>
                <a:path w="2679700" h="2571750">
                  <a:moveTo>
                    <a:pt x="0" y="0"/>
                  </a:moveTo>
                  <a:lnTo>
                    <a:pt x="2679700" y="0"/>
                  </a:lnTo>
                  <a:lnTo>
                    <a:pt x="2679700" y="2366431"/>
                  </a:lnTo>
                  <a:cubicBezTo>
                    <a:pt x="2679700" y="2479826"/>
                    <a:pt x="2587776" y="2571750"/>
                    <a:pt x="2474381" y="2571750"/>
                  </a:cubicBezTo>
                  <a:lnTo>
                    <a:pt x="205319" y="2571750"/>
                  </a:lnTo>
                  <a:cubicBezTo>
                    <a:pt x="91924" y="2571750"/>
                    <a:pt x="0" y="2479826"/>
                    <a:pt x="0" y="2366431"/>
                  </a:cubicBezTo>
                  <a:lnTo>
                    <a:pt x="0" y="0"/>
                  </a:lnTo>
                  <a:close/>
                </a:path>
              </a:pathLst>
            </a:custGeom>
            <a:gradFill rotWithShape="0">
              <a:gsLst>
                <a:gs pos="0">
                  <a:srgbClr val="0d0d0d">
                    <a:alpha val="0"/>
                  </a:srgbClr>
                </a:gs>
                <a:gs pos="100000">
                  <a:srgbClr val="0d0d0d">
                    <a:alpha val="80000"/>
                  </a:srgbClr>
                </a:gs>
              </a:gsLst>
              <a:lin ang="5400000"/>
            </a:gradFill>
            <a:ln>
              <a:noFill/>
            </a:ln>
          </p:spPr>
          <p:style>
            <a:lnRef idx="2">
              <a:schemeClr val="accent1">
                <a:shade val="15000"/>
              </a:schemeClr>
            </a:lnRef>
            <a:fillRef idx="1">
              <a:schemeClr val="accent1"/>
            </a:fillRef>
            <a:effectRef idx="0">
              <a:schemeClr val="accent1"/>
            </a:effectRef>
            <a:fontRef idx="minor"/>
          </p:style>
        </p:sp>
        <p:grpSp>
          <p:nvGrpSpPr>
            <p:cNvPr id="1197" name="Group 33"/>
            <p:cNvGrpSpPr/>
            <p:nvPr/>
          </p:nvGrpSpPr>
          <p:grpSpPr>
            <a:xfrm>
              <a:off x="6448320" y="5203440"/>
              <a:ext cx="2457360" cy="1283760"/>
              <a:chOff x="6448320" y="5203440"/>
              <a:chExt cx="2457360" cy="1283760"/>
            </a:xfrm>
          </p:grpSpPr>
          <p:sp>
            <p:nvSpPr>
              <p:cNvPr id="1198" name="TextBox 34"/>
              <p:cNvSpPr/>
              <p:nvPr/>
            </p:nvSpPr>
            <p:spPr>
              <a:xfrm>
                <a:off x="6451560" y="5203440"/>
                <a:ext cx="2454120" cy="3945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2000" spc="-1" strike="noStrike">
                    <a:solidFill>
                      <a:srgbClr val="ffffff"/>
                    </a:solidFill>
                    <a:latin typeface="Manrope SemiBold"/>
                    <a:ea typeface="DejaVu Sans"/>
                  </a:rPr>
                  <a:t>Cost-efficiency</a:t>
                </a:r>
                <a:endParaRPr b="0" lang="de-DE" sz="2000" spc="-1" strike="noStrike">
                  <a:latin typeface="Arial"/>
                </a:endParaRPr>
              </a:p>
            </p:txBody>
          </p:sp>
          <p:sp>
            <p:nvSpPr>
              <p:cNvPr id="1199" name="Google Shape;22;p1"/>
              <p:cNvSpPr/>
              <p:nvPr/>
            </p:nvSpPr>
            <p:spPr>
              <a:xfrm>
                <a:off x="6448320" y="5576760"/>
                <a:ext cx="2255040" cy="910440"/>
              </a:xfrm>
              <a:prstGeom prst="rect">
                <a:avLst/>
              </a:prstGeom>
              <a:noFill/>
              <a:ln w="0">
                <a:noFill/>
              </a:ln>
            </p:spPr>
            <p:style>
              <a:lnRef idx="0"/>
              <a:fillRef idx="0"/>
              <a:effectRef idx="0"/>
              <a:fontRef idx="minor"/>
            </p:style>
            <p:txBody>
              <a:bodyPr lIns="90000" rIns="90000" tIns="45000" bIns="45000" anchor="t">
                <a:spAutoFit/>
              </a:bodyPr>
              <a:p>
                <a:pPr>
                  <a:lnSpc>
                    <a:spcPct val="150000"/>
                  </a:lnSpc>
                  <a:buNone/>
                  <a:tabLst>
                    <a:tab algn="l" pos="0"/>
                  </a:tabLst>
                </a:pPr>
                <a:r>
                  <a:rPr b="0" lang="en-ID" sz="1200" spc="-1" strike="noStrike">
                    <a:solidFill>
                      <a:srgbClr val="bfbfbf"/>
                    </a:solidFill>
                    <a:latin typeface="Manrope"/>
                    <a:ea typeface="Arial"/>
                  </a:rPr>
                  <a:t>Lorem ipsum dolor sit amet, consectetur adipiscing elit.</a:t>
                </a:r>
                <a:endParaRPr b="0" lang="de-DE" sz="1200" spc="-1" strike="noStrike">
                  <a:latin typeface="Arial"/>
                </a:endParaRPr>
              </a:p>
            </p:txBody>
          </p:sp>
        </p:grpSp>
      </p:grpSp>
      <p:grpSp>
        <p:nvGrpSpPr>
          <p:cNvPr id="1200" name="Group 4"/>
          <p:cNvGrpSpPr/>
          <p:nvPr/>
        </p:nvGrpSpPr>
        <p:grpSpPr>
          <a:xfrm>
            <a:off x="9177480" y="3917880"/>
            <a:ext cx="2678040" cy="2570040"/>
            <a:chOff x="9177480" y="3917880"/>
            <a:chExt cx="2678040" cy="2570040"/>
          </a:xfrm>
        </p:grpSpPr>
        <p:sp>
          <p:nvSpPr>
            <p:cNvPr id="1201" name="Freeform: Shape 11"/>
            <p:cNvSpPr/>
            <p:nvPr/>
          </p:nvSpPr>
          <p:spPr>
            <a:xfrm>
              <a:off x="9177480" y="3917880"/>
              <a:ext cx="2678040" cy="2570040"/>
            </a:xfrm>
            <a:custGeom>
              <a:avLst/>
              <a:gdLst/>
              <a:ahLst/>
              <a:rect l="l" t="t" r="r" b="b"/>
              <a:pathLst>
                <a:path w="2679700" h="2571750">
                  <a:moveTo>
                    <a:pt x="0" y="0"/>
                  </a:moveTo>
                  <a:lnTo>
                    <a:pt x="2679700" y="0"/>
                  </a:lnTo>
                  <a:lnTo>
                    <a:pt x="2679700" y="2366431"/>
                  </a:lnTo>
                  <a:cubicBezTo>
                    <a:pt x="2679700" y="2479826"/>
                    <a:pt x="2587776" y="2571750"/>
                    <a:pt x="2474381" y="2571750"/>
                  </a:cubicBezTo>
                  <a:lnTo>
                    <a:pt x="205319" y="2571750"/>
                  </a:lnTo>
                  <a:cubicBezTo>
                    <a:pt x="91924" y="2571750"/>
                    <a:pt x="0" y="2479826"/>
                    <a:pt x="0" y="2366431"/>
                  </a:cubicBezTo>
                  <a:lnTo>
                    <a:pt x="0" y="0"/>
                  </a:lnTo>
                  <a:close/>
                </a:path>
              </a:pathLst>
            </a:custGeom>
            <a:gradFill rotWithShape="0">
              <a:gsLst>
                <a:gs pos="0">
                  <a:srgbClr val="0d0d0d">
                    <a:alpha val="0"/>
                  </a:srgbClr>
                </a:gs>
                <a:gs pos="100000">
                  <a:srgbClr val="0d0d0d">
                    <a:alpha val="80000"/>
                  </a:srgbClr>
                </a:gs>
              </a:gsLst>
              <a:lin ang="5400000"/>
            </a:gradFill>
            <a:ln>
              <a:noFill/>
            </a:ln>
          </p:spPr>
          <p:style>
            <a:lnRef idx="2">
              <a:schemeClr val="accent1">
                <a:shade val="15000"/>
              </a:schemeClr>
            </a:lnRef>
            <a:fillRef idx="1">
              <a:schemeClr val="accent1"/>
            </a:fillRef>
            <a:effectRef idx="0">
              <a:schemeClr val="accent1"/>
            </a:effectRef>
            <a:fontRef idx="minor"/>
          </p:style>
        </p:sp>
        <p:grpSp>
          <p:nvGrpSpPr>
            <p:cNvPr id="1202" name="Group 36"/>
            <p:cNvGrpSpPr/>
            <p:nvPr/>
          </p:nvGrpSpPr>
          <p:grpSpPr>
            <a:xfrm>
              <a:off x="9398160" y="5203440"/>
              <a:ext cx="2457000" cy="1283760"/>
              <a:chOff x="9398160" y="5203440"/>
              <a:chExt cx="2457000" cy="1283760"/>
            </a:xfrm>
          </p:grpSpPr>
          <p:sp>
            <p:nvSpPr>
              <p:cNvPr id="1203" name="TextBox 37"/>
              <p:cNvSpPr/>
              <p:nvPr/>
            </p:nvSpPr>
            <p:spPr>
              <a:xfrm>
                <a:off x="9401040" y="5203440"/>
                <a:ext cx="2454120" cy="3945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2000" spc="-1" strike="noStrike">
                    <a:solidFill>
                      <a:srgbClr val="ffffff"/>
                    </a:solidFill>
                    <a:latin typeface="Manrope SemiBold"/>
                    <a:ea typeface="DejaVu Sans"/>
                  </a:rPr>
                  <a:t>Collaboration</a:t>
                </a:r>
                <a:endParaRPr b="0" lang="de-DE" sz="2000" spc="-1" strike="noStrike">
                  <a:latin typeface="Arial"/>
                </a:endParaRPr>
              </a:p>
            </p:txBody>
          </p:sp>
          <p:sp>
            <p:nvSpPr>
              <p:cNvPr id="1204" name="Google Shape;22;p1"/>
              <p:cNvSpPr/>
              <p:nvPr/>
            </p:nvSpPr>
            <p:spPr>
              <a:xfrm>
                <a:off x="9398160" y="5576760"/>
                <a:ext cx="2255040" cy="910440"/>
              </a:xfrm>
              <a:prstGeom prst="rect">
                <a:avLst/>
              </a:prstGeom>
              <a:noFill/>
              <a:ln w="0">
                <a:noFill/>
              </a:ln>
            </p:spPr>
            <p:style>
              <a:lnRef idx="0"/>
              <a:fillRef idx="0"/>
              <a:effectRef idx="0"/>
              <a:fontRef idx="minor"/>
            </p:style>
            <p:txBody>
              <a:bodyPr lIns="90000" rIns="90000" tIns="45000" bIns="45000" anchor="t">
                <a:spAutoFit/>
              </a:bodyPr>
              <a:p>
                <a:pPr>
                  <a:lnSpc>
                    <a:spcPct val="150000"/>
                  </a:lnSpc>
                  <a:buNone/>
                  <a:tabLst>
                    <a:tab algn="l" pos="0"/>
                  </a:tabLst>
                </a:pPr>
                <a:r>
                  <a:rPr b="0" lang="en-ID" sz="1200" spc="-1" strike="noStrike">
                    <a:solidFill>
                      <a:srgbClr val="bfbfbf"/>
                    </a:solidFill>
                    <a:latin typeface="Manrope"/>
                    <a:ea typeface="Arial"/>
                  </a:rPr>
                  <a:t>Lorem ipsum dolor sit amet, consectetur adipiscing elit.</a:t>
                </a:r>
                <a:endParaRPr b="0" lang="de-DE" sz="1200" spc="-1" strike="noStrike">
                  <a:latin typeface="Arial"/>
                </a:endParaRPr>
              </a:p>
            </p:txBody>
          </p:sp>
        </p:grpSp>
      </p:gr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grpSp>
        <p:nvGrpSpPr>
          <p:cNvPr id="1205" name="Group 2"/>
          <p:cNvGrpSpPr/>
          <p:nvPr/>
        </p:nvGrpSpPr>
        <p:grpSpPr>
          <a:xfrm>
            <a:off x="2585160" y="728640"/>
            <a:ext cx="2458440" cy="5759280"/>
            <a:chOff x="2585160" y="728640"/>
            <a:chExt cx="2458440" cy="5759280"/>
          </a:xfrm>
        </p:grpSpPr>
        <p:sp>
          <p:nvSpPr>
            <p:cNvPr id="1206" name="Rectangle: Rounded Corners 3"/>
            <p:cNvSpPr/>
            <p:nvPr/>
          </p:nvSpPr>
          <p:spPr>
            <a:xfrm>
              <a:off x="2585160" y="728640"/>
              <a:ext cx="2458440" cy="5759280"/>
            </a:xfrm>
            <a:prstGeom prst="roundRect">
              <a:avLst>
                <a:gd name="adj" fmla="val 10281"/>
              </a:avLst>
            </a:prstGeom>
            <a:solidFill>
              <a:schemeClr val="accent1">
                <a:alpha val="24000"/>
              </a:schemeClr>
            </a:solidFill>
            <a:ln>
              <a:solidFill>
                <a:srgbClr val="26239c"/>
              </a:solidFill>
            </a:ln>
          </p:spPr>
          <p:style>
            <a:lnRef idx="2">
              <a:schemeClr val="accent1">
                <a:shade val="15000"/>
              </a:schemeClr>
            </a:lnRef>
            <a:fillRef idx="1">
              <a:schemeClr val="accent1"/>
            </a:fillRef>
            <a:effectRef idx="0">
              <a:schemeClr val="accent1"/>
            </a:effectRef>
            <a:fontRef idx="minor"/>
          </p:style>
        </p:sp>
        <p:sp>
          <p:nvSpPr>
            <p:cNvPr id="1207" name="Graphic 5"/>
            <p:cNvSpPr/>
            <p:nvPr/>
          </p:nvSpPr>
          <p:spPr>
            <a:xfrm rot="10800000">
              <a:off x="4160160" y="3501720"/>
              <a:ext cx="216360" cy="216360"/>
            </a:xfrm>
            <a:custGeom>
              <a:avLst/>
              <a:gdLst/>
              <a:ahLst/>
              <a:rect l="l" t="t" r="r" b="b"/>
              <a:pathLst>
                <a:path w="517634" h="517634">
                  <a:moveTo>
                    <a:pt x="123747" y="291170"/>
                  </a:moveTo>
                  <a:lnTo>
                    <a:pt x="304919" y="472342"/>
                  </a:lnTo>
                  <a:lnTo>
                    <a:pt x="258817" y="517635"/>
                  </a:lnTo>
                  <a:lnTo>
                    <a:pt x="0" y="258817"/>
                  </a:lnTo>
                  <a:lnTo>
                    <a:pt x="258817" y="0"/>
                  </a:lnTo>
                  <a:lnTo>
                    <a:pt x="304919" y="45293"/>
                  </a:lnTo>
                  <a:lnTo>
                    <a:pt x="123747" y="226465"/>
                  </a:lnTo>
                  <a:lnTo>
                    <a:pt x="517635" y="226465"/>
                  </a:lnTo>
                  <a:lnTo>
                    <a:pt x="517635" y="291170"/>
                  </a:lnTo>
                  <a:lnTo>
                    <a:pt x="123747" y="291170"/>
                  </a:lnTo>
                  <a:close/>
                </a:path>
              </a:pathLst>
            </a:custGeom>
            <a:solidFill>
              <a:schemeClr val="bg1">
                <a:lumMod val="95000"/>
              </a:schemeClr>
            </a:solidFill>
            <a:ln w="804">
              <a:noFill/>
            </a:ln>
          </p:spPr>
          <p:style>
            <a:lnRef idx="0"/>
            <a:fillRef idx="0"/>
            <a:effectRef idx="0"/>
            <a:fontRef idx="minor"/>
          </p:style>
        </p:sp>
      </p:grpSp>
      <p:sp>
        <p:nvSpPr>
          <p:cNvPr id="1208" name="Oval 10"/>
          <p:cNvSpPr/>
          <p:nvPr/>
        </p:nvSpPr>
        <p:spPr>
          <a:xfrm>
            <a:off x="2890440" y="1048680"/>
            <a:ext cx="5696640" cy="5696640"/>
          </a:xfrm>
          <a:prstGeom prst="ellipse">
            <a:avLst/>
          </a:prstGeom>
          <a:solidFill>
            <a:schemeClr val="accent1">
              <a:lumMod val="75000"/>
              <a:alpha val="52000"/>
            </a:schemeClr>
          </a:solidFill>
          <a:ln>
            <a:noFill/>
          </a:ln>
          <a:effectLst>
            <a:softEdge rad="1270080"/>
          </a:effectLst>
        </p:spPr>
        <p:style>
          <a:lnRef idx="2">
            <a:schemeClr val="accent1">
              <a:shade val="15000"/>
            </a:schemeClr>
          </a:lnRef>
          <a:fillRef idx="1">
            <a:schemeClr val="accent1"/>
          </a:fillRef>
          <a:effectRef idx="0">
            <a:schemeClr val="accent1"/>
          </a:effectRef>
          <a:fontRef idx="minor"/>
        </p:style>
      </p:sp>
      <p:pic>
        <p:nvPicPr>
          <p:cNvPr id="1209" name="Picture Placeholder 4" descr=""/>
          <p:cNvPicPr/>
          <p:nvPr/>
        </p:nvPicPr>
        <p:blipFill>
          <a:blip r:embed="rId1"/>
          <a:srcRect l="-136124" t="-376026" r="-136124" b="-376026"/>
          <a:stretch/>
        </p:blipFill>
        <p:spPr>
          <a:xfrm>
            <a:off x="334800" y="728640"/>
            <a:ext cx="3152520" cy="5759280"/>
          </a:xfrm>
          <a:prstGeom prst="rect">
            <a:avLst/>
          </a:prstGeom>
          <a:ln w="0">
            <a:noFill/>
          </a:ln>
        </p:spPr>
      </p:pic>
      <p:sp>
        <p:nvSpPr>
          <p:cNvPr id="1210" name="Oval 11"/>
          <p:cNvSpPr/>
          <p:nvPr/>
        </p:nvSpPr>
        <p:spPr>
          <a:xfrm>
            <a:off x="6506640" y="205560"/>
            <a:ext cx="3274920" cy="3274920"/>
          </a:xfrm>
          <a:prstGeom prst="ellipse">
            <a:avLst/>
          </a:prstGeom>
          <a:solidFill>
            <a:schemeClr val="accent1">
              <a:lumMod val="60000"/>
              <a:lumOff val="40000"/>
              <a:alpha val="37000"/>
            </a:schemeClr>
          </a:solidFill>
          <a:ln>
            <a:noFill/>
          </a:ln>
          <a:effectLst>
            <a:softEdge rad="774720"/>
          </a:effectLst>
        </p:spPr>
        <p:style>
          <a:lnRef idx="2">
            <a:schemeClr val="accent1">
              <a:shade val="15000"/>
            </a:schemeClr>
          </a:lnRef>
          <a:fillRef idx="1">
            <a:schemeClr val="accent1"/>
          </a:fillRef>
          <a:effectRef idx="0">
            <a:schemeClr val="accent1"/>
          </a:effectRef>
          <a:fontRef idx="minor"/>
        </p:style>
      </p:sp>
      <p:sp>
        <p:nvSpPr>
          <p:cNvPr id="1211" name="TextBox 1"/>
          <p:cNvSpPr/>
          <p:nvPr/>
        </p:nvSpPr>
        <p:spPr>
          <a:xfrm>
            <a:off x="5587920" y="1963440"/>
            <a:ext cx="6267240" cy="17355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5400" spc="-1" strike="noStrike">
                <a:solidFill>
                  <a:srgbClr val="ffffff"/>
                </a:solidFill>
                <a:latin typeface="Manrope SemiBold"/>
                <a:ea typeface="DejaVu Sans"/>
              </a:rPr>
              <a:t>CYBERSECURITY ESSENTIALS</a:t>
            </a:r>
            <a:endParaRPr b="0" lang="de-DE" sz="5400" spc="-1" strike="noStrike">
              <a:latin typeface="Arial"/>
            </a:endParaRPr>
          </a:p>
        </p:txBody>
      </p:sp>
      <p:sp>
        <p:nvSpPr>
          <p:cNvPr id="1212" name="Google Shape;22;p1"/>
          <p:cNvSpPr/>
          <p:nvPr/>
        </p:nvSpPr>
        <p:spPr>
          <a:xfrm>
            <a:off x="5587920" y="3898080"/>
            <a:ext cx="6267240" cy="1184040"/>
          </a:xfrm>
          <a:prstGeom prst="rect">
            <a:avLst/>
          </a:prstGeom>
          <a:noFill/>
          <a:ln w="0">
            <a:noFill/>
          </a:ln>
        </p:spPr>
        <p:style>
          <a:lnRef idx="0"/>
          <a:fillRef idx="0"/>
          <a:effectRef idx="0"/>
          <a:fontRef idx="minor"/>
        </p:style>
        <p:txBody>
          <a:bodyPr lIns="90000" rIns="90000" tIns="45000" bIns="45000" anchor="t">
            <a:spAutoFit/>
          </a:bodyPr>
          <a:p>
            <a:pPr>
              <a:lnSpc>
                <a:spcPct val="150000"/>
              </a:lnSpc>
              <a:buNone/>
              <a:tabLst>
                <a:tab algn="l" pos="0"/>
              </a:tabLst>
            </a:pPr>
            <a:r>
              <a:rPr b="0" lang="en-ID" sz="1200" spc="-1" strike="noStrike">
                <a:solidFill>
                  <a:srgbClr val="bfbfbf"/>
                </a:solidFill>
                <a:latin typeface="Manrope"/>
                <a:ea typeface="Arial"/>
              </a:rPr>
              <a:t>Lorem ipsum dolor sit amet, consectetur adipiscing elit, sed do eiusmod tempor incididunt ut labore et dolore magna aliqua. Ut enim ad minim veniam, quis nostrud exercitation ullamco laboris nisi ut aliquip ex ea commodo consequat. </a:t>
            </a:r>
            <a:endParaRPr b="0" lang="de-DE" sz="1200" spc="-1" strike="noStrike">
              <a:latin typeface="Arial"/>
            </a:endParaRPr>
          </a:p>
        </p:txBody>
      </p:sp>
      <p:sp>
        <p:nvSpPr>
          <p:cNvPr id="1213" name="TextBox 9"/>
          <p:cNvSpPr/>
          <p:nvPr/>
        </p:nvSpPr>
        <p:spPr>
          <a:xfrm>
            <a:off x="6506640" y="5060160"/>
            <a:ext cx="3098520" cy="1461240"/>
          </a:xfrm>
          <a:prstGeom prst="rect">
            <a:avLst/>
          </a:prstGeom>
          <a:noFill/>
          <a:ln w="0">
            <a:noFill/>
          </a:ln>
        </p:spPr>
        <p:style>
          <a:lnRef idx="0"/>
          <a:fillRef idx="0"/>
          <a:effectRef idx="0"/>
          <a:fontRef idx="minor"/>
        </p:style>
        <p:txBody>
          <a:bodyPr lIns="90000" rIns="90000" tIns="45000" bIns="45000" anchor="t">
            <a:spAutoFit/>
          </a:bodyPr>
          <a:p>
            <a:pPr marL="343080" indent="-343080">
              <a:lnSpc>
                <a:spcPct val="150000"/>
              </a:lnSpc>
              <a:buClr>
                <a:srgbClr val="ffffff"/>
              </a:buClr>
              <a:buFont typeface="Arial"/>
              <a:buChar char="•"/>
            </a:pPr>
            <a:r>
              <a:rPr b="0" lang="en-US" sz="2000" spc="-1" strike="noStrike">
                <a:solidFill>
                  <a:srgbClr val="ffffff"/>
                </a:solidFill>
                <a:latin typeface="Manrope SemiBold"/>
                <a:ea typeface="DejaVu Sans"/>
              </a:rPr>
              <a:t>Threat detection</a:t>
            </a:r>
            <a:endParaRPr b="0" lang="de-DE" sz="2000" spc="-1" strike="noStrike">
              <a:latin typeface="Arial"/>
            </a:endParaRPr>
          </a:p>
          <a:p>
            <a:pPr marL="343080" indent="-343080">
              <a:lnSpc>
                <a:spcPct val="150000"/>
              </a:lnSpc>
              <a:buClr>
                <a:srgbClr val="ffffff"/>
              </a:buClr>
              <a:buFont typeface="Arial"/>
              <a:buChar char="•"/>
            </a:pPr>
            <a:r>
              <a:rPr b="0" lang="en-US" sz="2000" spc="-1" strike="noStrike">
                <a:solidFill>
                  <a:srgbClr val="ffffff"/>
                </a:solidFill>
                <a:latin typeface="Manrope SemiBold"/>
                <a:ea typeface="DejaVu Sans"/>
              </a:rPr>
              <a:t>Data protection</a:t>
            </a:r>
            <a:endParaRPr b="0" lang="de-DE" sz="2000" spc="-1" strike="noStrike">
              <a:latin typeface="Arial"/>
            </a:endParaRPr>
          </a:p>
          <a:p>
            <a:pPr marL="343080" indent="-343080">
              <a:lnSpc>
                <a:spcPct val="150000"/>
              </a:lnSpc>
              <a:buClr>
                <a:srgbClr val="ffffff"/>
              </a:buClr>
              <a:buFont typeface="Arial"/>
              <a:buChar char="•"/>
            </a:pPr>
            <a:r>
              <a:rPr b="0" lang="en-US" sz="2000" spc="-1" strike="noStrike">
                <a:solidFill>
                  <a:srgbClr val="ffffff"/>
                </a:solidFill>
                <a:latin typeface="Manrope SemiBold"/>
                <a:ea typeface="DejaVu Sans"/>
              </a:rPr>
              <a:t>User education</a:t>
            </a:r>
            <a:endParaRPr b="0" lang="de-DE" sz="2000" spc="-1" strike="noStrike">
              <a:latin typeface="Arial"/>
            </a:endParaRPr>
          </a:p>
        </p:txBody>
      </p:sp>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1214" name="Oval 11"/>
          <p:cNvSpPr/>
          <p:nvPr/>
        </p:nvSpPr>
        <p:spPr>
          <a:xfrm>
            <a:off x="10113120" y="3769920"/>
            <a:ext cx="3274920" cy="3274920"/>
          </a:xfrm>
          <a:prstGeom prst="ellipse">
            <a:avLst/>
          </a:prstGeom>
          <a:solidFill>
            <a:schemeClr val="accent1">
              <a:lumMod val="60000"/>
              <a:lumOff val="40000"/>
              <a:alpha val="37000"/>
            </a:schemeClr>
          </a:solidFill>
          <a:ln>
            <a:noFill/>
          </a:ln>
          <a:effectLst>
            <a:softEdge rad="1066680"/>
          </a:effectLst>
        </p:spPr>
        <p:style>
          <a:lnRef idx="2">
            <a:schemeClr val="accent1">
              <a:shade val="15000"/>
            </a:schemeClr>
          </a:lnRef>
          <a:fillRef idx="1">
            <a:schemeClr val="accent1"/>
          </a:fillRef>
          <a:effectRef idx="0">
            <a:schemeClr val="accent1"/>
          </a:effectRef>
          <a:fontRef idx="minor"/>
        </p:style>
      </p:sp>
      <p:sp>
        <p:nvSpPr>
          <p:cNvPr id="1215" name="Oval 10"/>
          <p:cNvSpPr/>
          <p:nvPr/>
        </p:nvSpPr>
        <p:spPr>
          <a:xfrm>
            <a:off x="768960" y="911520"/>
            <a:ext cx="6925320" cy="6925320"/>
          </a:xfrm>
          <a:prstGeom prst="ellipse">
            <a:avLst/>
          </a:prstGeom>
          <a:solidFill>
            <a:schemeClr val="accent1">
              <a:lumMod val="75000"/>
              <a:alpha val="52000"/>
            </a:schemeClr>
          </a:solidFill>
          <a:ln>
            <a:noFill/>
          </a:ln>
          <a:effectLst>
            <a:softEdge rad="1270080"/>
          </a:effectLst>
        </p:spPr>
        <p:style>
          <a:lnRef idx="2">
            <a:schemeClr val="accent1">
              <a:shade val="15000"/>
            </a:schemeClr>
          </a:lnRef>
          <a:fillRef idx="1">
            <a:schemeClr val="accent1"/>
          </a:fillRef>
          <a:effectRef idx="0">
            <a:schemeClr val="accent1"/>
          </a:effectRef>
          <a:fontRef idx="minor"/>
        </p:style>
      </p:sp>
      <p:sp>
        <p:nvSpPr>
          <p:cNvPr id="1216" name="TextBox 1"/>
          <p:cNvSpPr/>
          <p:nvPr/>
        </p:nvSpPr>
        <p:spPr>
          <a:xfrm>
            <a:off x="334800" y="728640"/>
            <a:ext cx="5937120" cy="17355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5400" spc="-1" strike="noStrike">
                <a:solidFill>
                  <a:srgbClr val="ffffff"/>
                </a:solidFill>
                <a:latin typeface="Manrope SemiBold"/>
                <a:ea typeface="DejaVu Sans"/>
              </a:rPr>
              <a:t>DATA ANALYTICS AND BIG DATA</a:t>
            </a:r>
            <a:endParaRPr b="0" lang="de-DE" sz="5400" spc="-1" strike="noStrike">
              <a:latin typeface="Arial"/>
            </a:endParaRPr>
          </a:p>
        </p:txBody>
      </p:sp>
      <p:sp>
        <p:nvSpPr>
          <p:cNvPr id="1217" name="Google Shape;22;p1"/>
          <p:cNvSpPr/>
          <p:nvPr/>
        </p:nvSpPr>
        <p:spPr>
          <a:xfrm>
            <a:off x="6613560" y="1155960"/>
            <a:ext cx="5241960" cy="1184040"/>
          </a:xfrm>
          <a:prstGeom prst="rect">
            <a:avLst/>
          </a:prstGeom>
          <a:noFill/>
          <a:ln w="0">
            <a:noFill/>
          </a:ln>
        </p:spPr>
        <p:style>
          <a:lnRef idx="0"/>
          <a:fillRef idx="0"/>
          <a:effectRef idx="0"/>
          <a:fontRef idx="minor"/>
        </p:style>
        <p:txBody>
          <a:bodyPr lIns="90000" rIns="90000" tIns="45000" bIns="45000" anchor="t">
            <a:spAutoFit/>
          </a:bodyPr>
          <a:p>
            <a:pPr>
              <a:lnSpc>
                <a:spcPct val="150000"/>
              </a:lnSpc>
              <a:buNone/>
              <a:tabLst>
                <a:tab algn="l" pos="0"/>
              </a:tabLst>
            </a:pPr>
            <a:r>
              <a:rPr b="0" lang="en-ID" sz="1200" spc="-1" strike="noStrike">
                <a:solidFill>
                  <a:srgbClr val="bfbfbf"/>
                </a:solidFill>
                <a:latin typeface="Manrope"/>
                <a:ea typeface="Arial"/>
              </a:rPr>
              <a:t>Lorem ipsum dolor sit amet, consectetur adipiscing elit, sed do eiusmod tempor incididunt ut labore et dolore magna aliqua. Ut enim ad minim veniam, quis nostrud exercitation ullamco laboris nisi ut aliquip ex ea commodo consequat. </a:t>
            </a:r>
            <a:endParaRPr b="0" lang="de-DE" sz="1200" spc="-1" strike="noStrike">
              <a:latin typeface="Arial"/>
            </a:endParaRPr>
          </a:p>
        </p:txBody>
      </p:sp>
      <p:grpSp>
        <p:nvGrpSpPr>
          <p:cNvPr id="1218" name="Group 28"/>
          <p:cNvGrpSpPr/>
          <p:nvPr/>
        </p:nvGrpSpPr>
        <p:grpSpPr>
          <a:xfrm>
            <a:off x="334800" y="2913120"/>
            <a:ext cx="3485880" cy="3574800"/>
            <a:chOff x="334800" y="2913120"/>
            <a:chExt cx="3485880" cy="3574800"/>
          </a:xfrm>
        </p:grpSpPr>
        <p:sp>
          <p:nvSpPr>
            <p:cNvPr id="1219" name="Rectangle: Rounded Corners 5"/>
            <p:cNvSpPr/>
            <p:nvPr/>
          </p:nvSpPr>
          <p:spPr>
            <a:xfrm>
              <a:off x="334800" y="2913120"/>
              <a:ext cx="3485880" cy="3574800"/>
            </a:xfrm>
            <a:prstGeom prst="roundRect">
              <a:avLst>
                <a:gd name="adj" fmla="val 5752"/>
              </a:avLst>
            </a:prstGeom>
            <a:solidFill>
              <a:schemeClr val="bg1">
                <a:lumMod val="95000"/>
                <a:alpha val="15000"/>
              </a:schemeClr>
            </a:solidFill>
            <a:ln>
              <a:solidFill>
                <a:srgbClr val="404040"/>
              </a:solidFill>
            </a:ln>
          </p:spPr>
          <p:style>
            <a:lnRef idx="2">
              <a:schemeClr val="accent1">
                <a:shade val="15000"/>
              </a:schemeClr>
            </a:lnRef>
            <a:fillRef idx="1">
              <a:schemeClr val="accent1"/>
            </a:fillRef>
            <a:effectRef idx="0">
              <a:schemeClr val="accent1"/>
            </a:effectRef>
            <a:fontRef idx="minor"/>
          </p:style>
        </p:sp>
        <p:grpSp>
          <p:nvGrpSpPr>
            <p:cNvPr id="1220" name="Group 27"/>
            <p:cNvGrpSpPr/>
            <p:nvPr/>
          </p:nvGrpSpPr>
          <p:grpSpPr>
            <a:xfrm>
              <a:off x="334800" y="5242680"/>
              <a:ext cx="3485880" cy="1064880"/>
              <a:chOff x="334800" y="5242680"/>
              <a:chExt cx="3485880" cy="1064880"/>
            </a:xfrm>
          </p:grpSpPr>
          <p:sp>
            <p:nvSpPr>
              <p:cNvPr id="1221" name="TextBox 15"/>
              <p:cNvSpPr/>
              <p:nvPr/>
            </p:nvSpPr>
            <p:spPr>
              <a:xfrm>
                <a:off x="334800" y="5242680"/>
                <a:ext cx="3485880" cy="3945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2000" spc="-1" strike="noStrike">
                    <a:solidFill>
                      <a:srgbClr val="ffffff"/>
                    </a:solidFill>
                    <a:latin typeface="Manrope SemiBold"/>
                    <a:ea typeface="DejaVu Sans"/>
                  </a:rPr>
                  <a:t>Modeling</a:t>
                </a:r>
                <a:endParaRPr b="0" lang="de-DE" sz="2000" spc="-1" strike="noStrike">
                  <a:latin typeface="Arial"/>
                </a:endParaRPr>
              </a:p>
            </p:txBody>
          </p:sp>
          <p:sp>
            <p:nvSpPr>
              <p:cNvPr id="1222" name="Google Shape;22;p1"/>
              <p:cNvSpPr/>
              <p:nvPr/>
            </p:nvSpPr>
            <p:spPr>
              <a:xfrm>
                <a:off x="334800" y="5670720"/>
                <a:ext cx="3485880" cy="636840"/>
              </a:xfrm>
              <a:prstGeom prst="rect">
                <a:avLst/>
              </a:prstGeom>
              <a:noFill/>
              <a:ln w="0">
                <a:noFill/>
              </a:ln>
            </p:spPr>
            <p:style>
              <a:lnRef idx="0"/>
              <a:fillRef idx="0"/>
              <a:effectRef idx="0"/>
              <a:fontRef idx="minor"/>
            </p:style>
            <p:txBody>
              <a:bodyPr lIns="90000" rIns="90000" tIns="45000" bIns="45000" anchor="t">
                <a:spAutoFit/>
              </a:bodyPr>
              <a:p>
                <a:pPr algn="ctr">
                  <a:lnSpc>
                    <a:spcPct val="150000"/>
                  </a:lnSpc>
                  <a:buNone/>
                  <a:tabLst>
                    <a:tab algn="l" pos="0"/>
                  </a:tabLst>
                </a:pPr>
                <a:r>
                  <a:rPr b="0" lang="en-ID" sz="1200" spc="-1" strike="noStrike">
                    <a:solidFill>
                      <a:srgbClr val="bfbfbf"/>
                    </a:solidFill>
                    <a:latin typeface="Manrope"/>
                    <a:ea typeface="Arial"/>
                  </a:rPr>
                  <a:t>Lorem ipsum dolor sit amet, consectetur adipiscing elit, sed do eiusmod tempor.</a:t>
                </a:r>
                <a:endParaRPr b="0" lang="de-DE" sz="1200" spc="-1" strike="noStrike">
                  <a:latin typeface="Arial"/>
                </a:endParaRPr>
              </a:p>
            </p:txBody>
          </p:sp>
        </p:grpSp>
        <p:grpSp>
          <p:nvGrpSpPr>
            <p:cNvPr id="1223" name="Group 2"/>
            <p:cNvGrpSpPr/>
            <p:nvPr/>
          </p:nvGrpSpPr>
          <p:grpSpPr>
            <a:xfrm>
              <a:off x="534600" y="3083040"/>
              <a:ext cx="3087000" cy="2057400"/>
              <a:chOff x="534600" y="3083040"/>
              <a:chExt cx="3087000" cy="2057400"/>
            </a:xfrm>
          </p:grpSpPr>
          <p:graphicFrame>
            <p:nvGraphicFramePr>
              <p:cNvPr id="1224" name="Chart 4"/>
              <p:cNvGraphicFramePr/>
              <p:nvPr/>
            </p:nvGraphicFramePr>
            <p:xfrm>
              <a:off x="534600" y="3083040"/>
              <a:ext cx="3087000" cy="2057400"/>
            </p:xfrm>
            <a:graphic>
              <a:graphicData uri="http://schemas.openxmlformats.org/drawingml/2006/chart">
                <c:chart xmlns:c="http://schemas.openxmlformats.org/drawingml/2006/chart" xmlns:r="http://schemas.openxmlformats.org/officeDocument/2006/relationships" r:id="rId1"/>
              </a:graphicData>
            </a:graphic>
          </p:graphicFrame>
          <p:sp>
            <p:nvSpPr>
              <p:cNvPr id="1225" name="TextBox 17"/>
              <p:cNvSpPr/>
              <p:nvPr/>
            </p:nvSpPr>
            <p:spPr>
              <a:xfrm>
                <a:off x="1564560" y="3881880"/>
                <a:ext cx="1017360" cy="45540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2400" spc="-1" strike="noStrike">
                    <a:solidFill>
                      <a:srgbClr val="d9d9d9"/>
                    </a:solidFill>
                    <a:latin typeface="Manrope SemiBold"/>
                    <a:ea typeface="DejaVu Sans"/>
                  </a:rPr>
                  <a:t>72%</a:t>
                </a:r>
                <a:endParaRPr b="0" lang="de-DE" sz="2400" spc="-1" strike="noStrike">
                  <a:latin typeface="Arial"/>
                </a:endParaRPr>
              </a:p>
            </p:txBody>
          </p:sp>
        </p:grpSp>
      </p:grpSp>
      <p:grpSp>
        <p:nvGrpSpPr>
          <p:cNvPr id="1226" name="Group 26"/>
          <p:cNvGrpSpPr/>
          <p:nvPr/>
        </p:nvGrpSpPr>
        <p:grpSpPr>
          <a:xfrm>
            <a:off x="4352040" y="2913120"/>
            <a:ext cx="3485880" cy="3574800"/>
            <a:chOff x="4352040" y="2913120"/>
            <a:chExt cx="3485880" cy="3574800"/>
          </a:xfrm>
        </p:grpSpPr>
        <p:sp>
          <p:nvSpPr>
            <p:cNvPr id="1227" name="Rectangle: Rounded Corners 8"/>
            <p:cNvSpPr/>
            <p:nvPr/>
          </p:nvSpPr>
          <p:spPr>
            <a:xfrm>
              <a:off x="4352040" y="2913120"/>
              <a:ext cx="3485880" cy="3574800"/>
            </a:xfrm>
            <a:prstGeom prst="roundRect">
              <a:avLst>
                <a:gd name="adj" fmla="val 5752"/>
              </a:avLst>
            </a:prstGeom>
            <a:solidFill>
              <a:schemeClr val="bg1">
                <a:lumMod val="95000"/>
                <a:alpha val="15000"/>
              </a:schemeClr>
            </a:solidFill>
            <a:ln>
              <a:solidFill>
                <a:srgbClr val="404040"/>
              </a:solidFill>
            </a:ln>
          </p:spPr>
          <p:style>
            <a:lnRef idx="2">
              <a:schemeClr val="accent1">
                <a:shade val="15000"/>
              </a:schemeClr>
            </a:lnRef>
            <a:fillRef idx="1">
              <a:schemeClr val="accent1"/>
            </a:fillRef>
            <a:effectRef idx="0">
              <a:schemeClr val="accent1"/>
            </a:effectRef>
            <a:fontRef idx="minor"/>
          </p:style>
        </p:sp>
        <p:grpSp>
          <p:nvGrpSpPr>
            <p:cNvPr id="1228" name="Group 3"/>
            <p:cNvGrpSpPr/>
            <p:nvPr/>
          </p:nvGrpSpPr>
          <p:grpSpPr>
            <a:xfrm>
              <a:off x="4551480" y="3083040"/>
              <a:ext cx="3087000" cy="2057400"/>
              <a:chOff x="4551480" y="3083040"/>
              <a:chExt cx="3087000" cy="2057400"/>
            </a:xfrm>
          </p:grpSpPr>
          <p:graphicFrame>
            <p:nvGraphicFramePr>
              <p:cNvPr id="1229" name="Chart 13"/>
              <p:cNvGraphicFramePr/>
              <p:nvPr/>
            </p:nvGraphicFramePr>
            <p:xfrm>
              <a:off x="4551480" y="3083040"/>
              <a:ext cx="3087000" cy="2057400"/>
            </p:xfrm>
            <a:graphic>
              <a:graphicData uri="http://schemas.openxmlformats.org/drawingml/2006/chart">
                <c:chart xmlns:c="http://schemas.openxmlformats.org/drawingml/2006/chart" xmlns:r="http://schemas.openxmlformats.org/officeDocument/2006/relationships" r:id="rId2"/>
              </a:graphicData>
            </a:graphic>
          </p:graphicFrame>
          <p:sp>
            <p:nvSpPr>
              <p:cNvPr id="1230" name="TextBox 18"/>
              <p:cNvSpPr/>
              <p:nvPr/>
            </p:nvSpPr>
            <p:spPr>
              <a:xfrm>
                <a:off x="5571360" y="3881880"/>
                <a:ext cx="1017360" cy="45540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2400" spc="-1" strike="noStrike">
                    <a:solidFill>
                      <a:srgbClr val="d9d9d9"/>
                    </a:solidFill>
                    <a:latin typeface="Manrope SemiBold"/>
                    <a:ea typeface="DejaVu Sans"/>
                  </a:rPr>
                  <a:t>27%</a:t>
                </a:r>
                <a:endParaRPr b="0" lang="de-DE" sz="2400" spc="-1" strike="noStrike">
                  <a:latin typeface="Arial"/>
                </a:endParaRPr>
              </a:p>
            </p:txBody>
          </p:sp>
        </p:grpSp>
        <p:grpSp>
          <p:nvGrpSpPr>
            <p:cNvPr id="1231" name="Group 21"/>
            <p:cNvGrpSpPr/>
            <p:nvPr/>
          </p:nvGrpSpPr>
          <p:grpSpPr>
            <a:xfrm>
              <a:off x="4352040" y="5242680"/>
              <a:ext cx="3485880" cy="1064880"/>
              <a:chOff x="4352040" y="5242680"/>
              <a:chExt cx="3485880" cy="1064880"/>
            </a:xfrm>
          </p:grpSpPr>
          <p:sp>
            <p:nvSpPr>
              <p:cNvPr id="1232" name="TextBox 22"/>
              <p:cNvSpPr/>
              <p:nvPr/>
            </p:nvSpPr>
            <p:spPr>
              <a:xfrm>
                <a:off x="4352040" y="5242680"/>
                <a:ext cx="3485880" cy="3945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2000" spc="-1" strike="noStrike">
                    <a:solidFill>
                      <a:srgbClr val="ffffff"/>
                    </a:solidFill>
                    <a:latin typeface="Manrope SemiBold"/>
                    <a:ea typeface="DejaVu Sans"/>
                  </a:rPr>
                  <a:t>Market analysis</a:t>
                </a:r>
                <a:endParaRPr b="0" lang="de-DE" sz="2000" spc="-1" strike="noStrike">
                  <a:latin typeface="Arial"/>
                </a:endParaRPr>
              </a:p>
            </p:txBody>
          </p:sp>
          <p:sp>
            <p:nvSpPr>
              <p:cNvPr id="1233" name="Google Shape;22;p1"/>
              <p:cNvSpPr/>
              <p:nvPr/>
            </p:nvSpPr>
            <p:spPr>
              <a:xfrm>
                <a:off x="4352040" y="5670720"/>
                <a:ext cx="3485880" cy="636840"/>
              </a:xfrm>
              <a:prstGeom prst="rect">
                <a:avLst/>
              </a:prstGeom>
              <a:noFill/>
              <a:ln w="0">
                <a:noFill/>
              </a:ln>
            </p:spPr>
            <p:style>
              <a:lnRef idx="0"/>
              <a:fillRef idx="0"/>
              <a:effectRef idx="0"/>
              <a:fontRef idx="minor"/>
            </p:style>
            <p:txBody>
              <a:bodyPr lIns="90000" rIns="90000" tIns="45000" bIns="45000" anchor="t">
                <a:spAutoFit/>
              </a:bodyPr>
              <a:p>
                <a:pPr algn="ctr">
                  <a:lnSpc>
                    <a:spcPct val="150000"/>
                  </a:lnSpc>
                  <a:buNone/>
                  <a:tabLst>
                    <a:tab algn="l" pos="0"/>
                  </a:tabLst>
                </a:pPr>
                <a:r>
                  <a:rPr b="0" lang="en-ID" sz="1200" spc="-1" strike="noStrike">
                    <a:solidFill>
                      <a:srgbClr val="bfbfbf"/>
                    </a:solidFill>
                    <a:latin typeface="Manrope"/>
                    <a:ea typeface="Arial"/>
                  </a:rPr>
                  <a:t>Lorem ipsum dolor sit amet, consectetur adipiscing elit, sed do eiusmod tempor.</a:t>
                </a:r>
                <a:endParaRPr b="0" lang="de-DE" sz="1200" spc="-1" strike="noStrike">
                  <a:latin typeface="Arial"/>
                </a:endParaRPr>
              </a:p>
            </p:txBody>
          </p:sp>
        </p:grpSp>
      </p:grpSp>
      <p:grpSp>
        <p:nvGrpSpPr>
          <p:cNvPr id="1234" name="Group 20"/>
          <p:cNvGrpSpPr/>
          <p:nvPr/>
        </p:nvGrpSpPr>
        <p:grpSpPr>
          <a:xfrm>
            <a:off x="8369280" y="2913120"/>
            <a:ext cx="3485880" cy="3574800"/>
            <a:chOff x="8369280" y="2913120"/>
            <a:chExt cx="3485880" cy="3574800"/>
          </a:xfrm>
        </p:grpSpPr>
        <p:sp>
          <p:nvSpPr>
            <p:cNvPr id="1235" name="Rectangle: Rounded Corners 9"/>
            <p:cNvSpPr/>
            <p:nvPr/>
          </p:nvSpPr>
          <p:spPr>
            <a:xfrm>
              <a:off x="8369280" y="2913120"/>
              <a:ext cx="3485880" cy="3574800"/>
            </a:xfrm>
            <a:prstGeom prst="roundRect">
              <a:avLst>
                <a:gd name="adj" fmla="val 5752"/>
              </a:avLst>
            </a:prstGeom>
            <a:solidFill>
              <a:schemeClr val="bg1">
                <a:lumMod val="95000"/>
                <a:alpha val="15000"/>
              </a:schemeClr>
            </a:solidFill>
            <a:ln>
              <a:solidFill>
                <a:srgbClr val="404040"/>
              </a:solidFill>
            </a:ln>
          </p:spPr>
          <p:style>
            <a:lnRef idx="2">
              <a:schemeClr val="accent1">
                <a:shade val="15000"/>
              </a:schemeClr>
            </a:lnRef>
            <a:fillRef idx="1">
              <a:schemeClr val="accent1"/>
            </a:fillRef>
            <a:effectRef idx="0">
              <a:schemeClr val="accent1"/>
            </a:effectRef>
            <a:fontRef idx="minor"/>
          </p:style>
        </p:sp>
        <p:grpSp>
          <p:nvGrpSpPr>
            <p:cNvPr id="1236" name="Group 6"/>
            <p:cNvGrpSpPr/>
            <p:nvPr/>
          </p:nvGrpSpPr>
          <p:grpSpPr>
            <a:xfrm>
              <a:off x="8568720" y="3083040"/>
              <a:ext cx="3087000" cy="2057400"/>
              <a:chOff x="8568720" y="3083040"/>
              <a:chExt cx="3087000" cy="2057400"/>
            </a:xfrm>
          </p:grpSpPr>
          <p:graphicFrame>
            <p:nvGraphicFramePr>
              <p:cNvPr id="1237" name="Chart 14"/>
              <p:cNvGraphicFramePr/>
              <p:nvPr/>
            </p:nvGraphicFramePr>
            <p:xfrm>
              <a:off x="8568720" y="3083040"/>
              <a:ext cx="3087000" cy="2057400"/>
            </p:xfrm>
            <a:graphic>
              <a:graphicData uri="http://schemas.openxmlformats.org/drawingml/2006/chart">
                <c:chart xmlns:c="http://schemas.openxmlformats.org/drawingml/2006/chart" xmlns:r="http://schemas.openxmlformats.org/officeDocument/2006/relationships" r:id="rId3"/>
              </a:graphicData>
            </a:graphic>
          </p:graphicFrame>
          <p:sp>
            <p:nvSpPr>
              <p:cNvPr id="1238" name="TextBox 19"/>
              <p:cNvSpPr/>
              <p:nvPr/>
            </p:nvSpPr>
            <p:spPr>
              <a:xfrm>
                <a:off x="9583560" y="3881880"/>
                <a:ext cx="1041840" cy="45540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2400" spc="-1" strike="noStrike">
                    <a:solidFill>
                      <a:srgbClr val="d9d9d9"/>
                    </a:solidFill>
                    <a:latin typeface="Manrope SemiBold"/>
                    <a:ea typeface="DejaVu Sans"/>
                  </a:rPr>
                  <a:t>54%</a:t>
                </a:r>
                <a:endParaRPr b="0" lang="de-DE" sz="2400" spc="-1" strike="noStrike">
                  <a:latin typeface="Arial"/>
                </a:endParaRPr>
              </a:p>
            </p:txBody>
          </p:sp>
        </p:grpSp>
        <p:grpSp>
          <p:nvGrpSpPr>
            <p:cNvPr id="1239" name="Group 7"/>
            <p:cNvGrpSpPr/>
            <p:nvPr/>
          </p:nvGrpSpPr>
          <p:grpSpPr>
            <a:xfrm>
              <a:off x="8369280" y="5242680"/>
              <a:ext cx="3485880" cy="1064880"/>
              <a:chOff x="8369280" y="5242680"/>
              <a:chExt cx="3485880" cy="1064880"/>
            </a:xfrm>
          </p:grpSpPr>
          <p:sp>
            <p:nvSpPr>
              <p:cNvPr id="1240" name="TextBox 24"/>
              <p:cNvSpPr/>
              <p:nvPr/>
            </p:nvSpPr>
            <p:spPr>
              <a:xfrm>
                <a:off x="8369280" y="5242680"/>
                <a:ext cx="3485880" cy="3945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2000" spc="-1" strike="noStrike">
                    <a:solidFill>
                      <a:srgbClr val="ffffff"/>
                    </a:solidFill>
                    <a:latin typeface="Manrope SemiBold"/>
                    <a:ea typeface="DejaVu Sans"/>
                  </a:rPr>
                  <a:t>Artificial Intelegence</a:t>
                </a:r>
                <a:endParaRPr b="0" lang="de-DE" sz="2000" spc="-1" strike="noStrike">
                  <a:latin typeface="Arial"/>
                </a:endParaRPr>
              </a:p>
            </p:txBody>
          </p:sp>
          <p:sp>
            <p:nvSpPr>
              <p:cNvPr id="1241" name="Google Shape;22;p1"/>
              <p:cNvSpPr/>
              <p:nvPr/>
            </p:nvSpPr>
            <p:spPr>
              <a:xfrm>
                <a:off x="8369280" y="5670720"/>
                <a:ext cx="3485880" cy="636840"/>
              </a:xfrm>
              <a:prstGeom prst="rect">
                <a:avLst/>
              </a:prstGeom>
              <a:noFill/>
              <a:ln w="0">
                <a:noFill/>
              </a:ln>
            </p:spPr>
            <p:style>
              <a:lnRef idx="0"/>
              <a:fillRef idx="0"/>
              <a:effectRef idx="0"/>
              <a:fontRef idx="minor"/>
            </p:style>
            <p:txBody>
              <a:bodyPr lIns="90000" rIns="90000" tIns="45000" bIns="45000" anchor="t">
                <a:spAutoFit/>
              </a:bodyPr>
              <a:p>
                <a:pPr algn="ctr">
                  <a:lnSpc>
                    <a:spcPct val="150000"/>
                  </a:lnSpc>
                  <a:buNone/>
                  <a:tabLst>
                    <a:tab algn="l" pos="0"/>
                  </a:tabLst>
                </a:pPr>
                <a:r>
                  <a:rPr b="0" lang="en-ID" sz="1200" spc="-1" strike="noStrike">
                    <a:solidFill>
                      <a:srgbClr val="bfbfbf"/>
                    </a:solidFill>
                    <a:latin typeface="Manrope"/>
                    <a:ea typeface="Arial"/>
                  </a:rPr>
                  <a:t>Lorem ipsum dolor sit amet, consectetur adipiscing elit, sed do eiusmod tempor.</a:t>
                </a:r>
                <a:endParaRPr b="0" lang="de-DE" sz="1200" spc="-1" strike="noStrike">
                  <a:latin typeface="Arial"/>
                </a:endParaRPr>
              </a:p>
            </p:txBody>
          </p:sp>
        </p:grpSp>
      </p:grpSp>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pic>
        <p:nvPicPr>
          <p:cNvPr id="1242" name="Picture Placeholder 2" descr=""/>
          <p:cNvPicPr/>
          <p:nvPr/>
        </p:nvPicPr>
        <p:blipFill>
          <a:blip r:embed="rId1"/>
          <a:srcRect l="-313897" t="-149707" r="-313897" b="-149707"/>
          <a:stretch/>
        </p:blipFill>
        <p:spPr>
          <a:xfrm>
            <a:off x="5689440" y="728640"/>
            <a:ext cx="6165720" cy="2698560"/>
          </a:xfrm>
          <a:prstGeom prst="rect">
            <a:avLst/>
          </a:prstGeom>
          <a:ln w="0">
            <a:noFill/>
          </a:ln>
        </p:spPr>
      </p:pic>
      <p:sp>
        <p:nvSpPr>
          <p:cNvPr id="1243" name="Oval 20"/>
          <p:cNvSpPr/>
          <p:nvPr/>
        </p:nvSpPr>
        <p:spPr>
          <a:xfrm>
            <a:off x="3080160" y="1288080"/>
            <a:ext cx="3274920" cy="3274920"/>
          </a:xfrm>
          <a:prstGeom prst="ellipse">
            <a:avLst/>
          </a:prstGeom>
          <a:solidFill>
            <a:schemeClr val="accent1">
              <a:lumMod val="60000"/>
              <a:lumOff val="40000"/>
              <a:alpha val="37000"/>
            </a:schemeClr>
          </a:solidFill>
          <a:ln>
            <a:noFill/>
          </a:ln>
          <a:effectLst>
            <a:softEdge rad="774720"/>
          </a:effectLst>
        </p:spPr>
        <p:style>
          <a:lnRef idx="2">
            <a:schemeClr val="accent1">
              <a:shade val="15000"/>
            </a:schemeClr>
          </a:lnRef>
          <a:fillRef idx="1">
            <a:schemeClr val="accent1"/>
          </a:fillRef>
          <a:effectRef idx="0">
            <a:schemeClr val="accent1"/>
          </a:effectRef>
          <a:fontRef idx="minor"/>
        </p:style>
      </p:sp>
      <p:sp>
        <p:nvSpPr>
          <p:cNvPr id="1244" name="Oval 19"/>
          <p:cNvSpPr/>
          <p:nvPr/>
        </p:nvSpPr>
        <p:spPr>
          <a:xfrm>
            <a:off x="-536040" y="2131200"/>
            <a:ext cx="5696640" cy="5696640"/>
          </a:xfrm>
          <a:prstGeom prst="ellipse">
            <a:avLst/>
          </a:prstGeom>
          <a:solidFill>
            <a:schemeClr val="accent1">
              <a:lumMod val="75000"/>
              <a:alpha val="52000"/>
            </a:schemeClr>
          </a:solidFill>
          <a:ln>
            <a:noFill/>
          </a:ln>
          <a:effectLst>
            <a:softEdge rad="1270080"/>
          </a:effectLst>
        </p:spPr>
        <p:style>
          <a:lnRef idx="2">
            <a:schemeClr val="accent1">
              <a:shade val="15000"/>
            </a:schemeClr>
          </a:lnRef>
          <a:fillRef idx="1">
            <a:schemeClr val="accent1"/>
          </a:fillRef>
          <a:effectRef idx="0">
            <a:schemeClr val="accent1"/>
          </a:effectRef>
          <a:fontRef idx="minor"/>
        </p:style>
      </p:sp>
      <p:sp>
        <p:nvSpPr>
          <p:cNvPr id="1245" name="TextBox 1"/>
          <p:cNvSpPr/>
          <p:nvPr/>
        </p:nvSpPr>
        <p:spPr>
          <a:xfrm>
            <a:off x="334800" y="1674720"/>
            <a:ext cx="5022720" cy="255852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5400" spc="-1" strike="noStrike">
                <a:solidFill>
                  <a:srgbClr val="ffffff"/>
                </a:solidFill>
                <a:latin typeface="Manrope SemiBold"/>
                <a:ea typeface="DejaVu Sans"/>
              </a:rPr>
              <a:t>ARTIFICIAL INTELLIGENCE</a:t>
            </a:r>
            <a:endParaRPr b="0" lang="de-DE" sz="5400" spc="-1" strike="noStrike">
              <a:latin typeface="Arial"/>
            </a:endParaRPr>
          </a:p>
        </p:txBody>
      </p:sp>
      <p:grpSp>
        <p:nvGrpSpPr>
          <p:cNvPr id="1246" name="Group 5"/>
          <p:cNvGrpSpPr/>
          <p:nvPr/>
        </p:nvGrpSpPr>
        <p:grpSpPr>
          <a:xfrm>
            <a:off x="4273560" y="3657960"/>
            <a:ext cx="7581600" cy="910440"/>
            <a:chOff x="4273560" y="3657960"/>
            <a:chExt cx="7581600" cy="910440"/>
          </a:xfrm>
        </p:grpSpPr>
        <p:sp>
          <p:nvSpPr>
            <p:cNvPr id="1247" name="Google Shape;22;p1"/>
            <p:cNvSpPr/>
            <p:nvPr/>
          </p:nvSpPr>
          <p:spPr>
            <a:xfrm>
              <a:off x="7147080" y="3657960"/>
              <a:ext cx="4708080" cy="910440"/>
            </a:xfrm>
            <a:prstGeom prst="rect">
              <a:avLst/>
            </a:prstGeom>
            <a:noFill/>
            <a:ln w="0">
              <a:noFill/>
            </a:ln>
          </p:spPr>
          <p:style>
            <a:lnRef idx="0"/>
            <a:fillRef idx="0"/>
            <a:effectRef idx="0"/>
            <a:fontRef idx="minor"/>
          </p:style>
          <p:txBody>
            <a:bodyPr lIns="90000" rIns="90000" tIns="45000" bIns="45000" anchor="t">
              <a:spAutoFit/>
            </a:bodyPr>
            <a:p>
              <a:pPr>
                <a:lnSpc>
                  <a:spcPct val="150000"/>
                </a:lnSpc>
                <a:buNone/>
                <a:tabLst>
                  <a:tab algn="l" pos="0"/>
                </a:tabLst>
              </a:pPr>
              <a:r>
                <a:rPr b="0" lang="en-ID" sz="1200" spc="-1" strike="noStrike">
                  <a:solidFill>
                    <a:srgbClr val="bfbfbf"/>
                  </a:solidFill>
                  <a:latin typeface="Manrope"/>
                  <a:ea typeface="Arial"/>
                </a:rPr>
                <a:t>Lorem ipsum dolor sit amet, consectetur adipiscing elit, sed do eiusmod tempor incididunt ut labore et dolore magna aliqua. </a:t>
              </a:r>
              <a:endParaRPr b="0" lang="de-DE" sz="1200" spc="-1" strike="noStrike">
                <a:latin typeface="Arial"/>
              </a:endParaRPr>
            </a:p>
          </p:txBody>
        </p:sp>
        <p:sp>
          <p:nvSpPr>
            <p:cNvPr id="1248" name="TextBox 4"/>
            <p:cNvSpPr/>
            <p:nvPr/>
          </p:nvSpPr>
          <p:spPr>
            <a:xfrm>
              <a:off x="4273560" y="3781080"/>
              <a:ext cx="2338200" cy="69948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2000" spc="-1" strike="noStrike">
                  <a:solidFill>
                    <a:srgbClr val="ffffff"/>
                  </a:solidFill>
                  <a:latin typeface="Manrope SemiBold"/>
                  <a:ea typeface="DejaVu Sans"/>
                </a:rPr>
                <a:t>Machine learning</a:t>
              </a:r>
              <a:endParaRPr b="0" lang="de-DE" sz="2000" spc="-1" strike="noStrike">
                <a:latin typeface="Arial"/>
              </a:endParaRPr>
            </a:p>
          </p:txBody>
        </p:sp>
      </p:grpSp>
      <p:grpSp>
        <p:nvGrpSpPr>
          <p:cNvPr id="1249" name="Group 6"/>
          <p:cNvGrpSpPr/>
          <p:nvPr/>
        </p:nvGrpSpPr>
        <p:grpSpPr>
          <a:xfrm>
            <a:off x="4273560" y="4750560"/>
            <a:ext cx="7581600" cy="910440"/>
            <a:chOff x="4273560" y="4750560"/>
            <a:chExt cx="7581600" cy="910440"/>
          </a:xfrm>
        </p:grpSpPr>
        <p:sp>
          <p:nvSpPr>
            <p:cNvPr id="1250" name="Google Shape;22;p1"/>
            <p:cNvSpPr/>
            <p:nvPr/>
          </p:nvSpPr>
          <p:spPr>
            <a:xfrm>
              <a:off x="7147080" y="4750560"/>
              <a:ext cx="4708080" cy="910440"/>
            </a:xfrm>
            <a:prstGeom prst="rect">
              <a:avLst/>
            </a:prstGeom>
            <a:noFill/>
            <a:ln w="0">
              <a:noFill/>
            </a:ln>
          </p:spPr>
          <p:style>
            <a:lnRef idx="0"/>
            <a:fillRef idx="0"/>
            <a:effectRef idx="0"/>
            <a:fontRef idx="minor"/>
          </p:style>
          <p:txBody>
            <a:bodyPr lIns="90000" rIns="90000" tIns="45000" bIns="45000" anchor="t">
              <a:spAutoFit/>
            </a:bodyPr>
            <a:p>
              <a:pPr>
                <a:lnSpc>
                  <a:spcPct val="150000"/>
                </a:lnSpc>
                <a:buNone/>
                <a:tabLst>
                  <a:tab algn="l" pos="0"/>
                </a:tabLst>
              </a:pPr>
              <a:r>
                <a:rPr b="0" lang="en-ID" sz="1200" spc="-1" strike="noStrike">
                  <a:solidFill>
                    <a:srgbClr val="bfbfbf"/>
                  </a:solidFill>
                  <a:latin typeface="Manrope"/>
                  <a:ea typeface="Arial"/>
                </a:rPr>
                <a:t>Lorem ipsum dolor sit amet, consectetur adipiscing elit, sed do eiusmod tempor incididunt ut labore et dolore magna aliqua. </a:t>
              </a:r>
              <a:endParaRPr b="0" lang="de-DE" sz="1200" spc="-1" strike="noStrike">
                <a:latin typeface="Arial"/>
              </a:endParaRPr>
            </a:p>
          </p:txBody>
        </p:sp>
        <p:sp>
          <p:nvSpPr>
            <p:cNvPr id="1251" name="TextBox 8"/>
            <p:cNvSpPr/>
            <p:nvPr/>
          </p:nvSpPr>
          <p:spPr>
            <a:xfrm>
              <a:off x="4273560" y="4873680"/>
              <a:ext cx="2338200" cy="3945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2000" spc="-1" strike="noStrike">
                  <a:solidFill>
                    <a:srgbClr val="ffffff"/>
                  </a:solidFill>
                  <a:latin typeface="Manrope SemiBold"/>
                  <a:ea typeface="DejaVu Sans"/>
                </a:rPr>
                <a:t>Automation</a:t>
              </a:r>
              <a:endParaRPr b="0" lang="de-DE" sz="2000" spc="-1" strike="noStrike">
                <a:latin typeface="Arial"/>
              </a:endParaRPr>
            </a:p>
          </p:txBody>
        </p:sp>
      </p:grpSp>
      <p:grpSp>
        <p:nvGrpSpPr>
          <p:cNvPr id="1252" name="Group 9"/>
          <p:cNvGrpSpPr/>
          <p:nvPr/>
        </p:nvGrpSpPr>
        <p:grpSpPr>
          <a:xfrm>
            <a:off x="4273560" y="5843520"/>
            <a:ext cx="7581600" cy="910440"/>
            <a:chOff x="4273560" y="5843520"/>
            <a:chExt cx="7581600" cy="910440"/>
          </a:xfrm>
        </p:grpSpPr>
        <p:sp>
          <p:nvSpPr>
            <p:cNvPr id="1253" name="Google Shape;22;p1"/>
            <p:cNvSpPr/>
            <p:nvPr/>
          </p:nvSpPr>
          <p:spPr>
            <a:xfrm>
              <a:off x="7147080" y="5843520"/>
              <a:ext cx="4708080" cy="910440"/>
            </a:xfrm>
            <a:prstGeom prst="rect">
              <a:avLst/>
            </a:prstGeom>
            <a:noFill/>
            <a:ln w="0">
              <a:noFill/>
            </a:ln>
          </p:spPr>
          <p:style>
            <a:lnRef idx="0"/>
            <a:fillRef idx="0"/>
            <a:effectRef idx="0"/>
            <a:fontRef idx="minor"/>
          </p:style>
          <p:txBody>
            <a:bodyPr lIns="90000" rIns="90000" tIns="45000" bIns="45000" anchor="t">
              <a:spAutoFit/>
            </a:bodyPr>
            <a:p>
              <a:pPr>
                <a:lnSpc>
                  <a:spcPct val="150000"/>
                </a:lnSpc>
                <a:buNone/>
                <a:tabLst>
                  <a:tab algn="l" pos="0"/>
                </a:tabLst>
              </a:pPr>
              <a:r>
                <a:rPr b="0" lang="en-ID" sz="1200" spc="-1" strike="noStrike">
                  <a:solidFill>
                    <a:srgbClr val="bfbfbf"/>
                  </a:solidFill>
                  <a:latin typeface="Manrope"/>
                  <a:ea typeface="Arial"/>
                </a:rPr>
                <a:t>Lorem ipsum dolor sit amet, consectetur adipiscing elit, sed do eiusmod tempor incididunt ut labore et dolore magna aliqua. </a:t>
              </a:r>
              <a:endParaRPr b="0" lang="de-DE" sz="1200" spc="-1" strike="noStrike">
                <a:latin typeface="Arial"/>
              </a:endParaRPr>
            </a:p>
          </p:txBody>
        </p:sp>
        <p:sp>
          <p:nvSpPr>
            <p:cNvPr id="1254" name="TextBox 11"/>
            <p:cNvSpPr/>
            <p:nvPr/>
          </p:nvSpPr>
          <p:spPr>
            <a:xfrm>
              <a:off x="4273560" y="5966640"/>
              <a:ext cx="2338200" cy="3945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2000" spc="-1" strike="noStrike">
                  <a:solidFill>
                    <a:srgbClr val="ffffff"/>
                  </a:solidFill>
                  <a:latin typeface="Manrope SemiBold"/>
                  <a:ea typeface="DejaVu Sans"/>
                </a:rPr>
                <a:t>Personalization</a:t>
              </a:r>
              <a:endParaRPr b="0" lang="de-DE" sz="2000" spc="-1" strike="noStrike">
                <a:latin typeface="Arial"/>
              </a:endParaRPr>
            </a:p>
          </p:txBody>
        </p:sp>
      </p:grpSp>
      <p:sp>
        <p:nvSpPr>
          <p:cNvPr id="1255" name="Straight Connector 13"/>
          <p:cNvSpPr/>
          <p:nvPr/>
        </p:nvSpPr>
        <p:spPr>
          <a:xfrm>
            <a:off x="4273560" y="4533120"/>
            <a:ext cx="7583400" cy="360"/>
          </a:xfrm>
          <a:prstGeom prst="line">
            <a:avLst/>
          </a:prstGeom>
          <a:ln>
            <a:solidFill>
              <a:srgbClr val="332fd0"/>
            </a:solidFill>
          </a:ln>
        </p:spPr>
        <p:style>
          <a:lnRef idx="1">
            <a:schemeClr val="accent1"/>
          </a:lnRef>
          <a:fillRef idx="0">
            <a:schemeClr val="accent1"/>
          </a:fillRef>
          <a:effectRef idx="0">
            <a:schemeClr val="accent1"/>
          </a:effectRef>
          <a:fontRef idx="minor"/>
        </p:style>
      </p:sp>
      <p:sp>
        <p:nvSpPr>
          <p:cNvPr id="1256" name="Straight Connector 18"/>
          <p:cNvSpPr/>
          <p:nvPr/>
        </p:nvSpPr>
        <p:spPr>
          <a:xfrm>
            <a:off x="4273560" y="5633640"/>
            <a:ext cx="7583400" cy="360"/>
          </a:xfrm>
          <a:prstGeom prst="line">
            <a:avLst/>
          </a:prstGeom>
          <a:ln>
            <a:solidFill>
              <a:srgbClr val="332fd0"/>
            </a:solidFill>
          </a:ln>
        </p:spPr>
        <p:style>
          <a:lnRef idx="1">
            <a:schemeClr val="accent1"/>
          </a:lnRef>
          <a:fillRef idx="0">
            <a:schemeClr val="accent1"/>
          </a:fillRef>
          <a:effectRef idx="0">
            <a:schemeClr val="accent1"/>
          </a:effectRef>
          <a:fontRef idx="minor"/>
        </p:style>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81" name="TextBox 1"/>
          <p:cNvSpPr/>
          <p:nvPr/>
        </p:nvSpPr>
        <p:spPr>
          <a:xfrm>
            <a:off x="334800" y="748440"/>
            <a:ext cx="11520360" cy="91260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5400" spc="-1" strike="noStrike">
                <a:solidFill>
                  <a:srgbClr val="ffffff"/>
                </a:solidFill>
                <a:latin typeface="Manrope SemiBold"/>
                <a:ea typeface="DejaVu Sans"/>
              </a:rPr>
              <a:t>Agenda</a:t>
            </a:r>
            <a:endParaRPr b="0" lang="de-DE" sz="5400" spc="-1" strike="noStrike">
              <a:latin typeface="Arial"/>
            </a:endParaRPr>
          </a:p>
        </p:txBody>
      </p:sp>
      <p:sp>
        <p:nvSpPr>
          <p:cNvPr id="682" name="Oval 2"/>
          <p:cNvSpPr/>
          <p:nvPr/>
        </p:nvSpPr>
        <p:spPr>
          <a:xfrm>
            <a:off x="6801840" y="1159560"/>
            <a:ext cx="5696640" cy="5696640"/>
          </a:xfrm>
          <a:prstGeom prst="ellipse">
            <a:avLst/>
          </a:prstGeom>
          <a:solidFill>
            <a:schemeClr val="accent1">
              <a:lumMod val="75000"/>
              <a:alpha val="52000"/>
            </a:schemeClr>
          </a:solidFill>
          <a:ln>
            <a:noFill/>
          </a:ln>
          <a:effectLst>
            <a:softEdge rad="1270080"/>
          </a:effectLst>
        </p:spPr>
        <p:style>
          <a:lnRef idx="2">
            <a:schemeClr val="accent1">
              <a:shade val="15000"/>
            </a:schemeClr>
          </a:lnRef>
          <a:fillRef idx="1">
            <a:schemeClr val="accent1"/>
          </a:fillRef>
          <a:effectRef idx="0">
            <a:schemeClr val="accent1"/>
          </a:effectRef>
          <a:fontRef idx="minor"/>
        </p:style>
      </p:sp>
      <p:sp>
        <p:nvSpPr>
          <p:cNvPr id="683" name="Oval 3"/>
          <p:cNvSpPr/>
          <p:nvPr/>
        </p:nvSpPr>
        <p:spPr>
          <a:xfrm>
            <a:off x="4914000" y="1111680"/>
            <a:ext cx="3274920" cy="3274920"/>
          </a:xfrm>
          <a:prstGeom prst="ellipse">
            <a:avLst/>
          </a:prstGeom>
          <a:solidFill>
            <a:schemeClr val="accent1">
              <a:lumMod val="60000"/>
              <a:lumOff val="40000"/>
              <a:alpha val="37000"/>
            </a:schemeClr>
          </a:solidFill>
          <a:ln>
            <a:noFill/>
          </a:ln>
          <a:effectLst>
            <a:softEdge rad="774720"/>
          </a:effectLst>
        </p:spPr>
        <p:style>
          <a:lnRef idx="2">
            <a:schemeClr val="accent1">
              <a:shade val="15000"/>
            </a:schemeClr>
          </a:lnRef>
          <a:fillRef idx="1">
            <a:schemeClr val="accent1"/>
          </a:fillRef>
          <a:effectRef idx="0">
            <a:schemeClr val="accent1"/>
          </a:effectRef>
          <a:fontRef idx="minor"/>
        </p:style>
      </p:sp>
      <p:sp>
        <p:nvSpPr>
          <p:cNvPr id="684" name="Oval 11"/>
          <p:cNvSpPr/>
          <p:nvPr/>
        </p:nvSpPr>
        <p:spPr>
          <a:xfrm>
            <a:off x="-2091600" y="3323160"/>
            <a:ext cx="5696640" cy="5696640"/>
          </a:xfrm>
          <a:prstGeom prst="ellipse">
            <a:avLst/>
          </a:prstGeom>
          <a:solidFill>
            <a:schemeClr val="accent1">
              <a:lumMod val="75000"/>
              <a:alpha val="52000"/>
            </a:schemeClr>
          </a:solidFill>
          <a:ln>
            <a:noFill/>
          </a:ln>
          <a:effectLst>
            <a:softEdge rad="1270080"/>
          </a:effectLst>
        </p:spPr>
        <p:style>
          <a:lnRef idx="2">
            <a:schemeClr val="accent1">
              <a:shade val="15000"/>
            </a:schemeClr>
          </a:lnRef>
          <a:fillRef idx="1">
            <a:schemeClr val="accent1"/>
          </a:fillRef>
          <a:effectRef idx="0">
            <a:schemeClr val="accent1"/>
          </a:effectRef>
          <a:fontRef idx="minor"/>
        </p:style>
      </p:sp>
      <p:grpSp>
        <p:nvGrpSpPr>
          <p:cNvPr id="685" name="Group 37"/>
          <p:cNvGrpSpPr/>
          <p:nvPr/>
        </p:nvGrpSpPr>
        <p:grpSpPr>
          <a:xfrm>
            <a:off x="334800" y="1951200"/>
            <a:ext cx="8663760" cy="921600"/>
            <a:chOff x="334800" y="1951200"/>
            <a:chExt cx="8663760" cy="921600"/>
          </a:xfrm>
        </p:grpSpPr>
        <p:sp>
          <p:nvSpPr>
            <p:cNvPr id="686" name="Rectangle: Rounded Corners 4"/>
            <p:cNvSpPr/>
            <p:nvPr/>
          </p:nvSpPr>
          <p:spPr>
            <a:xfrm>
              <a:off x="334800" y="1951200"/>
              <a:ext cx="8663760" cy="921600"/>
            </a:xfrm>
            <a:prstGeom prst="roundRect">
              <a:avLst>
                <a:gd name="adj" fmla="val 10486"/>
              </a:avLst>
            </a:prstGeom>
            <a:solidFill>
              <a:schemeClr val="accent1"/>
            </a:solidFill>
            <a:ln>
              <a:noFill/>
            </a:ln>
          </p:spPr>
          <p:style>
            <a:lnRef idx="2">
              <a:schemeClr val="accent1">
                <a:shade val="15000"/>
              </a:schemeClr>
            </a:lnRef>
            <a:fillRef idx="1">
              <a:schemeClr val="accent1"/>
            </a:fillRef>
            <a:effectRef idx="0">
              <a:schemeClr val="accent1"/>
            </a:effectRef>
            <a:fontRef idx="minor"/>
          </p:style>
        </p:sp>
        <p:sp>
          <p:nvSpPr>
            <p:cNvPr id="687" name="TextBox 12"/>
            <p:cNvSpPr/>
            <p:nvPr/>
          </p:nvSpPr>
          <p:spPr>
            <a:xfrm>
              <a:off x="1667520" y="2120400"/>
              <a:ext cx="7323120" cy="57708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3200" spc="-1" strike="noStrike">
                  <a:solidFill>
                    <a:srgbClr val="d9d9d9"/>
                  </a:solidFill>
                  <a:latin typeface="Manrope"/>
                  <a:ea typeface="DejaVu Sans"/>
                </a:rPr>
                <a:t>Warum ACTYRA gebraucht wird?</a:t>
              </a:r>
              <a:endParaRPr b="0" lang="de-DE" sz="3200" spc="-1" strike="noStrike">
                <a:latin typeface="Arial"/>
              </a:endParaRPr>
            </a:p>
          </p:txBody>
        </p:sp>
        <p:sp>
          <p:nvSpPr>
            <p:cNvPr id="688" name="TextBox 13"/>
            <p:cNvSpPr/>
            <p:nvPr/>
          </p:nvSpPr>
          <p:spPr>
            <a:xfrm>
              <a:off x="880920" y="2120400"/>
              <a:ext cx="784440" cy="33300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1600" spc="-1" strike="noStrike">
                  <a:solidFill>
                    <a:srgbClr val="8582e3"/>
                  </a:solidFill>
                  <a:latin typeface="Manrope SemiBold"/>
                  <a:ea typeface="DejaVu Sans"/>
                </a:rPr>
                <a:t>01</a:t>
              </a:r>
              <a:endParaRPr b="0" lang="de-DE" sz="1600" spc="-1" strike="noStrike">
                <a:latin typeface="Arial"/>
              </a:endParaRPr>
            </a:p>
          </p:txBody>
        </p:sp>
      </p:grpSp>
      <p:grpSp>
        <p:nvGrpSpPr>
          <p:cNvPr id="689" name="Group 42"/>
          <p:cNvGrpSpPr/>
          <p:nvPr/>
        </p:nvGrpSpPr>
        <p:grpSpPr>
          <a:xfrm>
            <a:off x="4035600" y="4946400"/>
            <a:ext cx="7662960" cy="921600"/>
            <a:chOff x="4035600" y="4946400"/>
            <a:chExt cx="7662960" cy="921600"/>
          </a:xfrm>
        </p:grpSpPr>
        <p:sp>
          <p:nvSpPr>
            <p:cNvPr id="690" name="Rectangle: Rounded Corners 43"/>
            <p:cNvSpPr/>
            <p:nvPr/>
          </p:nvSpPr>
          <p:spPr>
            <a:xfrm>
              <a:off x="4035600" y="4946400"/>
              <a:ext cx="7662960" cy="921600"/>
            </a:xfrm>
            <a:prstGeom prst="roundRect">
              <a:avLst>
                <a:gd name="adj" fmla="val 10486"/>
              </a:avLst>
            </a:prstGeom>
            <a:solidFill>
              <a:schemeClr val="bg1">
                <a:lumMod val="95000"/>
                <a:alpha val="15000"/>
              </a:schemeClr>
            </a:solidFill>
            <a:ln>
              <a:solidFill>
                <a:srgbClr val="404040"/>
              </a:solidFill>
            </a:ln>
          </p:spPr>
          <p:style>
            <a:lnRef idx="2">
              <a:schemeClr val="accent1">
                <a:shade val="15000"/>
              </a:schemeClr>
            </a:lnRef>
            <a:fillRef idx="1">
              <a:schemeClr val="accent1"/>
            </a:fillRef>
            <a:effectRef idx="0">
              <a:schemeClr val="accent1"/>
            </a:effectRef>
            <a:fontRef idx="minor"/>
          </p:style>
        </p:sp>
        <p:sp>
          <p:nvSpPr>
            <p:cNvPr id="691" name="TextBox 44"/>
            <p:cNvSpPr/>
            <p:nvPr/>
          </p:nvSpPr>
          <p:spPr>
            <a:xfrm>
              <a:off x="5214240" y="5115960"/>
              <a:ext cx="6477480" cy="57708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3200" spc="-1" strike="noStrike">
                  <a:solidFill>
                    <a:srgbClr val="d9d9d9"/>
                  </a:solidFill>
                  <a:latin typeface="Manrope"/>
                  <a:ea typeface="DejaVu Sans"/>
                </a:rPr>
                <a:t>Wie wir es umgesetzt haben…</a:t>
              </a:r>
              <a:endParaRPr b="0" lang="de-DE" sz="3200" spc="-1" strike="noStrike">
                <a:latin typeface="Arial"/>
              </a:endParaRPr>
            </a:p>
          </p:txBody>
        </p:sp>
        <p:sp>
          <p:nvSpPr>
            <p:cNvPr id="692" name="TextBox 45"/>
            <p:cNvSpPr/>
            <p:nvPr/>
          </p:nvSpPr>
          <p:spPr>
            <a:xfrm>
              <a:off x="4518360" y="5115960"/>
              <a:ext cx="693720" cy="33300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1600" spc="-1" strike="noStrike">
                  <a:solidFill>
                    <a:srgbClr val="808080"/>
                  </a:solidFill>
                  <a:latin typeface="Manrope SemiBold"/>
                  <a:ea typeface="DejaVu Sans"/>
                </a:rPr>
                <a:t>03</a:t>
              </a:r>
              <a:endParaRPr b="0" lang="de-DE" sz="1600" spc="-1" strike="noStrike">
                <a:latin typeface="Arial"/>
              </a:endParaRPr>
            </a:p>
          </p:txBody>
        </p:sp>
      </p:grpSp>
      <p:grpSp>
        <p:nvGrpSpPr>
          <p:cNvPr id="693" name="Group 46"/>
          <p:cNvGrpSpPr/>
          <p:nvPr/>
        </p:nvGrpSpPr>
        <p:grpSpPr>
          <a:xfrm>
            <a:off x="1620000" y="3430440"/>
            <a:ext cx="8998560" cy="921600"/>
            <a:chOff x="1620000" y="3430440"/>
            <a:chExt cx="8998560" cy="921600"/>
          </a:xfrm>
        </p:grpSpPr>
        <p:sp>
          <p:nvSpPr>
            <p:cNvPr id="694" name="Rectangle: Rounded Corners 47"/>
            <p:cNvSpPr/>
            <p:nvPr/>
          </p:nvSpPr>
          <p:spPr>
            <a:xfrm>
              <a:off x="1620000" y="3430440"/>
              <a:ext cx="8998560" cy="921600"/>
            </a:xfrm>
            <a:prstGeom prst="roundRect">
              <a:avLst>
                <a:gd name="adj" fmla="val 10486"/>
              </a:avLst>
            </a:prstGeom>
            <a:solidFill>
              <a:schemeClr val="bg1">
                <a:lumMod val="95000"/>
                <a:alpha val="15000"/>
              </a:schemeClr>
            </a:solidFill>
            <a:ln>
              <a:solidFill>
                <a:srgbClr val="404040"/>
              </a:solidFill>
            </a:ln>
          </p:spPr>
          <p:style>
            <a:lnRef idx="2">
              <a:schemeClr val="accent1">
                <a:shade val="15000"/>
              </a:schemeClr>
            </a:lnRef>
            <a:fillRef idx="1">
              <a:schemeClr val="accent1"/>
            </a:fillRef>
            <a:effectRef idx="0">
              <a:schemeClr val="accent1"/>
            </a:effectRef>
            <a:fontRef idx="minor"/>
          </p:style>
        </p:sp>
        <p:sp>
          <p:nvSpPr>
            <p:cNvPr id="695" name="TextBox 48"/>
            <p:cNvSpPr/>
            <p:nvPr/>
          </p:nvSpPr>
          <p:spPr>
            <a:xfrm>
              <a:off x="3004200" y="3599640"/>
              <a:ext cx="7606080" cy="57708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3200" spc="-1" strike="noStrike">
                  <a:solidFill>
                    <a:srgbClr val="d9d9d9"/>
                  </a:solidFill>
                  <a:latin typeface="Manrope"/>
                  <a:ea typeface="DejaVu Sans"/>
                </a:rPr>
                <a:t>Was ACTYRA besonders macht…</a:t>
              </a:r>
              <a:endParaRPr b="0" lang="de-DE" sz="3200" spc="-1" strike="noStrike">
                <a:latin typeface="Arial"/>
              </a:endParaRPr>
            </a:p>
          </p:txBody>
        </p:sp>
        <p:sp>
          <p:nvSpPr>
            <p:cNvPr id="696" name="TextBox 49"/>
            <p:cNvSpPr/>
            <p:nvPr/>
          </p:nvSpPr>
          <p:spPr>
            <a:xfrm>
              <a:off x="2187360" y="3599640"/>
              <a:ext cx="815040" cy="33300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1600" spc="-1" strike="noStrike">
                  <a:solidFill>
                    <a:srgbClr val="808080"/>
                  </a:solidFill>
                  <a:latin typeface="Manrope SemiBold"/>
                  <a:ea typeface="DejaVu Sans"/>
                </a:rPr>
                <a:t>02</a:t>
              </a:r>
              <a:endParaRPr b="0" lang="de-DE" sz="1600" spc="-1" strike="noStrike">
                <a:latin typeface="Arial"/>
              </a:endParaRPr>
            </a:p>
          </p:txBody>
        </p:sp>
      </p:grpSp>
      <p:pic>
        <p:nvPicPr>
          <p:cNvPr id="697" name="" descr=""/>
          <p:cNvPicPr/>
          <p:nvPr/>
        </p:nvPicPr>
        <p:blipFill>
          <a:blip r:embed="rId1"/>
          <a:stretch/>
        </p:blipFill>
        <p:spPr>
          <a:xfrm>
            <a:off x="10980360" y="278640"/>
            <a:ext cx="981000" cy="981000"/>
          </a:xfrm>
          <a:prstGeom prst="rect">
            <a:avLst/>
          </a:prstGeom>
          <a:ln w="0">
            <a:noFill/>
          </a:ln>
        </p:spPr>
      </p:pic>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1257" name="Oval 39"/>
          <p:cNvSpPr/>
          <p:nvPr/>
        </p:nvSpPr>
        <p:spPr>
          <a:xfrm>
            <a:off x="3898080" y="60480"/>
            <a:ext cx="5696640" cy="5696640"/>
          </a:xfrm>
          <a:prstGeom prst="ellipse">
            <a:avLst/>
          </a:prstGeom>
          <a:solidFill>
            <a:schemeClr val="accent1">
              <a:lumMod val="75000"/>
              <a:alpha val="52000"/>
            </a:schemeClr>
          </a:solidFill>
          <a:ln>
            <a:noFill/>
          </a:ln>
          <a:effectLst>
            <a:softEdge rad="1270080"/>
          </a:effectLst>
        </p:spPr>
        <p:style>
          <a:lnRef idx="2">
            <a:schemeClr val="accent1">
              <a:shade val="15000"/>
            </a:schemeClr>
          </a:lnRef>
          <a:fillRef idx="1">
            <a:schemeClr val="accent1"/>
          </a:fillRef>
          <a:effectRef idx="0">
            <a:schemeClr val="accent1"/>
          </a:effectRef>
          <a:fontRef idx="minor"/>
        </p:style>
      </p:sp>
      <p:pic>
        <p:nvPicPr>
          <p:cNvPr id="1258" name="Picture Placeholder 2" descr=""/>
          <p:cNvPicPr/>
          <p:nvPr/>
        </p:nvPicPr>
        <p:blipFill>
          <a:blip r:embed="rId1"/>
          <a:srcRect l="-160348" t="-503623" r="-160348" b="-503623"/>
          <a:stretch/>
        </p:blipFill>
        <p:spPr>
          <a:xfrm>
            <a:off x="597240" y="929880"/>
            <a:ext cx="3563640" cy="7484400"/>
          </a:xfrm>
          <a:prstGeom prst="rect">
            <a:avLst/>
          </a:prstGeom>
          <a:ln w="0">
            <a:noFill/>
          </a:ln>
        </p:spPr>
      </p:pic>
      <p:sp>
        <p:nvSpPr>
          <p:cNvPr id="1259" name="Oval 38"/>
          <p:cNvSpPr/>
          <p:nvPr/>
        </p:nvSpPr>
        <p:spPr>
          <a:xfrm>
            <a:off x="6717960" y="579960"/>
            <a:ext cx="2640240" cy="2640240"/>
          </a:xfrm>
          <a:prstGeom prst="ellipse">
            <a:avLst/>
          </a:prstGeom>
          <a:solidFill>
            <a:schemeClr val="accent1">
              <a:lumMod val="60000"/>
              <a:lumOff val="40000"/>
              <a:alpha val="37000"/>
            </a:schemeClr>
          </a:solidFill>
          <a:ln>
            <a:noFill/>
          </a:ln>
          <a:effectLst>
            <a:softEdge rad="774720"/>
          </a:effectLst>
        </p:spPr>
        <p:style>
          <a:lnRef idx="2">
            <a:schemeClr val="accent1">
              <a:shade val="15000"/>
            </a:schemeClr>
          </a:lnRef>
          <a:fillRef idx="1">
            <a:schemeClr val="accent1"/>
          </a:fillRef>
          <a:effectRef idx="0">
            <a:schemeClr val="accent1"/>
          </a:effectRef>
          <a:fontRef idx="minor"/>
        </p:style>
      </p:sp>
      <p:pic>
        <p:nvPicPr>
          <p:cNvPr id="1260" name="Picture 10" descr=""/>
          <p:cNvPicPr/>
          <p:nvPr/>
        </p:nvPicPr>
        <p:blipFill>
          <a:blip r:embed="rId2">
            <a:grayscl/>
            <a:extLst>
              <a:ext uri="{BEBA8EAE-BF5A-486C-A8C5-ECC9F3942E4B}">
                <a14:imgProps xmlns:a14="http://schemas.microsoft.com/office/drawing/2010/main">
                  <a14:imgLayer r:embed="rId3">
                    <a14:imgEffect>
                      <a14:brightnessContrast bright="20000"/>
                    </a14:imgEffect>
                  </a14:imgLayer>
                </a14:imgProps>
              </a:ext>
            </a:extLst>
          </a:blip>
          <a:stretch/>
        </p:blipFill>
        <p:spPr>
          <a:xfrm>
            <a:off x="282600" y="590760"/>
            <a:ext cx="4170960" cy="8343720"/>
          </a:xfrm>
          <a:prstGeom prst="rect">
            <a:avLst/>
          </a:prstGeom>
          <a:ln w="0">
            <a:noFill/>
          </a:ln>
        </p:spPr>
      </p:pic>
      <p:sp>
        <p:nvSpPr>
          <p:cNvPr id="1261" name="Rectangle 15"/>
          <p:cNvSpPr/>
          <p:nvPr/>
        </p:nvSpPr>
        <p:spPr>
          <a:xfrm>
            <a:off x="597240" y="2860200"/>
            <a:ext cx="3563640" cy="3996000"/>
          </a:xfrm>
          <a:prstGeom prst="rect">
            <a:avLst/>
          </a:prstGeom>
          <a:gradFill rotWithShape="0">
            <a:gsLst>
              <a:gs pos="0">
                <a:srgbClr val="0d0d0d">
                  <a:alpha val="0"/>
                </a:srgbClr>
              </a:gs>
              <a:gs pos="100000">
                <a:srgbClr val="0d0d0d">
                  <a:alpha val="80000"/>
                </a:srgbClr>
              </a:gs>
            </a:gsLst>
            <a:lin ang="5400000"/>
          </a:gradFill>
          <a:ln>
            <a:noFill/>
          </a:ln>
        </p:spPr>
        <p:style>
          <a:lnRef idx="2">
            <a:schemeClr val="accent1">
              <a:shade val="15000"/>
            </a:schemeClr>
          </a:lnRef>
          <a:fillRef idx="1">
            <a:schemeClr val="accent1"/>
          </a:fillRef>
          <a:effectRef idx="0">
            <a:schemeClr val="accent1"/>
          </a:effectRef>
          <a:fontRef idx="minor"/>
        </p:style>
      </p:sp>
      <p:grpSp>
        <p:nvGrpSpPr>
          <p:cNvPr id="1262" name="Group 21"/>
          <p:cNvGrpSpPr/>
          <p:nvPr/>
        </p:nvGrpSpPr>
        <p:grpSpPr>
          <a:xfrm>
            <a:off x="7910640" y="730080"/>
            <a:ext cx="3944520" cy="1310400"/>
            <a:chOff x="7910640" y="730080"/>
            <a:chExt cx="3944520" cy="1310400"/>
          </a:xfrm>
        </p:grpSpPr>
        <p:sp>
          <p:nvSpPr>
            <p:cNvPr id="1263" name="Google Shape;22;p1"/>
            <p:cNvSpPr/>
            <p:nvPr/>
          </p:nvSpPr>
          <p:spPr>
            <a:xfrm>
              <a:off x="7910640" y="1130040"/>
              <a:ext cx="3944520" cy="910440"/>
            </a:xfrm>
            <a:prstGeom prst="rect">
              <a:avLst/>
            </a:prstGeom>
            <a:noFill/>
            <a:ln w="0">
              <a:noFill/>
            </a:ln>
          </p:spPr>
          <p:style>
            <a:lnRef idx="0"/>
            <a:fillRef idx="0"/>
            <a:effectRef idx="0"/>
            <a:fontRef idx="minor"/>
          </p:style>
          <p:txBody>
            <a:bodyPr lIns="90000" rIns="90000" tIns="45000" bIns="45000" anchor="t">
              <a:spAutoFit/>
            </a:bodyPr>
            <a:p>
              <a:pPr>
                <a:lnSpc>
                  <a:spcPct val="150000"/>
                </a:lnSpc>
                <a:buNone/>
                <a:tabLst>
                  <a:tab algn="l" pos="0"/>
                </a:tabLst>
              </a:pPr>
              <a:r>
                <a:rPr b="0" lang="en-ID" sz="1200" spc="-1" strike="noStrike">
                  <a:solidFill>
                    <a:srgbClr val="bfbfbf"/>
                  </a:solidFill>
                  <a:latin typeface="Manrope"/>
                  <a:ea typeface="Arial"/>
                </a:rPr>
                <a:t>Lorem ipsum dolor sit amet, consectetur adipiscing elit, sed do eiusmod tempor incididunt ut labore et dolore magna aliqua. </a:t>
              </a:r>
              <a:endParaRPr b="0" lang="de-DE" sz="1200" spc="-1" strike="noStrike">
                <a:latin typeface="Arial"/>
              </a:endParaRPr>
            </a:p>
          </p:txBody>
        </p:sp>
        <p:sp>
          <p:nvSpPr>
            <p:cNvPr id="1264" name="TextBox 20"/>
            <p:cNvSpPr/>
            <p:nvPr/>
          </p:nvSpPr>
          <p:spPr>
            <a:xfrm>
              <a:off x="7910640" y="730080"/>
              <a:ext cx="3944520" cy="3945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2000" spc="-1" strike="noStrike">
                  <a:solidFill>
                    <a:srgbClr val="ffffff"/>
                  </a:solidFill>
                  <a:latin typeface="Manrope SemiBold"/>
                  <a:ea typeface="DejaVu Sans"/>
                </a:rPr>
                <a:t>Smart cities</a:t>
              </a:r>
              <a:endParaRPr b="0" lang="de-DE" sz="2000" spc="-1" strike="noStrike">
                <a:latin typeface="Arial"/>
              </a:endParaRPr>
            </a:p>
          </p:txBody>
        </p:sp>
      </p:grpSp>
      <p:grpSp>
        <p:nvGrpSpPr>
          <p:cNvPr id="1265" name="Group 22"/>
          <p:cNvGrpSpPr/>
          <p:nvPr/>
        </p:nvGrpSpPr>
        <p:grpSpPr>
          <a:xfrm>
            <a:off x="7910640" y="5166360"/>
            <a:ext cx="3944520" cy="1310400"/>
            <a:chOff x="7910640" y="5166360"/>
            <a:chExt cx="3944520" cy="1310400"/>
          </a:xfrm>
        </p:grpSpPr>
        <p:sp>
          <p:nvSpPr>
            <p:cNvPr id="1266" name="Google Shape;22;p1"/>
            <p:cNvSpPr/>
            <p:nvPr/>
          </p:nvSpPr>
          <p:spPr>
            <a:xfrm>
              <a:off x="7910640" y="5566320"/>
              <a:ext cx="3944520" cy="910440"/>
            </a:xfrm>
            <a:prstGeom prst="rect">
              <a:avLst/>
            </a:prstGeom>
            <a:noFill/>
            <a:ln w="0">
              <a:noFill/>
            </a:ln>
          </p:spPr>
          <p:style>
            <a:lnRef idx="0"/>
            <a:fillRef idx="0"/>
            <a:effectRef idx="0"/>
            <a:fontRef idx="minor"/>
          </p:style>
          <p:txBody>
            <a:bodyPr lIns="90000" rIns="90000" tIns="45000" bIns="45000" anchor="t">
              <a:spAutoFit/>
            </a:bodyPr>
            <a:p>
              <a:pPr>
                <a:lnSpc>
                  <a:spcPct val="150000"/>
                </a:lnSpc>
                <a:buNone/>
                <a:tabLst>
                  <a:tab algn="l" pos="0"/>
                </a:tabLst>
              </a:pPr>
              <a:r>
                <a:rPr b="0" lang="en-ID" sz="1200" spc="-1" strike="noStrike">
                  <a:solidFill>
                    <a:srgbClr val="bfbfbf"/>
                  </a:solidFill>
                  <a:latin typeface="Manrope"/>
                  <a:ea typeface="Arial"/>
                </a:rPr>
                <a:t>Lorem ipsum dolor sit amet, consectetur adipiscing elit, sed do eiusmod tempor incididunt ut labore et dolore magna aliqua. </a:t>
              </a:r>
              <a:endParaRPr b="0" lang="de-DE" sz="1200" spc="-1" strike="noStrike">
                <a:latin typeface="Arial"/>
              </a:endParaRPr>
            </a:p>
          </p:txBody>
        </p:sp>
        <p:sp>
          <p:nvSpPr>
            <p:cNvPr id="1267" name="TextBox 24"/>
            <p:cNvSpPr/>
            <p:nvPr/>
          </p:nvSpPr>
          <p:spPr>
            <a:xfrm>
              <a:off x="7910640" y="5166360"/>
              <a:ext cx="3944520" cy="3945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2000" spc="-1" strike="noStrike">
                  <a:solidFill>
                    <a:srgbClr val="ffffff"/>
                  </a:solidFill>
                  <a:latin typeface="Manrope SemiBold"/>
                  <a:ea typeface="DejaVu Sans"/>
                </a:rPr>
                <a:t>Industrial IoT</a:t>
              </a:r>
              <a:endParaRPr b="0" lang="de-DE" sz="2000" spc="-1" strike="noStrike">
                <a:latin typeface="Arial"/>
              </a:endParaRPr>
            </a:p>
          </p:txBody>
        </p:sp>
      </p:grpSp>
      <p:grpSp>
        <p:nvGrpSpPr>
          <p:cNvPr id="1268" name="Group 25"/>
          <p:cNvGrpSpPr/>
          <p:nvPr/>
        </p:nvGrpSpPr>
        <p:grpSpPr>
          <a:xfrm>
            <a:off x="7910640" y="2948040"/>
            <a:ext cx="3944520" cy="1310760"/>
            <a:chOff x="7910640" y="2948040"/>
            <a:chExt cx="3944520" cy="1310760"/>
          </a:xfrm>
        </p:grpSpPr>
        <p:sp>
          <p:nvSpPr>
            <p:cNvPr id="1269" name="Google Shape;22;p1"/>
            <p:cNvSpPr/>
            <p:nvPr/>
          </p:nvSpPr>
          <p:spPr>
            <a:xfrm>
              <a:off x="7910640" y="3348360"/>
              <a:ext cx="3944520" cy="910440"/>
            </a:xfrm>
            <a:prstGeom prst="rect">
              <a:avLst/>
            </a:prstGeom>
            <a:noFill/>
            <a:ln w="0">
              <a:noFill/>
            </a:ln>
          </p:spPr>
          <p:style>
            <a:lnRef idx="0"/>
            <a:fillRef idx="0"/>
            <a:effectRef idx="0"/>
            <a:fontRef idx="minor"/>
          </p:style>
          <p:txBody>
            <a:bodyPr lIns="90000" rIns="90000" tIns="45000" bIns="45000" anchor="t">
              <a:spAutoFit/>
            </a:bodyPr>
            <a:p>
              <a:pPr>
                <a:lnSpc>
                  <a:spcPct val="150000"/>
                </a:lnSpc>
                <a:buNone/>
                <a:tabLst>
                  <a:tab algn="l" pos="0"/>
                </a:tabLst>
              </a:pPr>
              <a:r>
                <a:rPr b="0" lang="en-ID" sz="1200" spc="-1" strike="noStrike">
                  <a:solidFill>
                    <a:srgbClr val="bfbfbf"/>
                  </a:solidFill>
                  <a:latin typeface="Manrope"/>
                  <a:ea typeface="Arial"/>
                </a:rPr>
                <a:t>Lorem ipsum dolor sit amet, consectetur adipiscing elit, sed do eiusmod tempor incididunt ut labore et dolore magna aliqua. </a:t>
              </a:r>
              <a:endParaRPr b="0" lang="de-DE" sz="1200" spc="-1" strike="noStrike">
                <a:latin typeface="Arial"/>
              </a:endParaRPr>
            </a:p>
          </p:txBody>
        </p:sp>
        <p:sp>
          <p:nvSpPr>
            <p:cNvPr id="1270" name="TextBox 27"/>
            <p:cNvSpPr/>
            <p:nvPr/>
          </p:nvSpPr>
          <p:spPr>
            <a:xfrm>
              <a:off x="7910640" y="2948040"/>
              <a:ext cx="3944520" cy="3945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2000" spc="-1" strike="noStrike">
                  <a:solidFill>
                    <a:srgbClr val="ffffff"/>
                  </a:solidFill>
                  <a:latin typeface="Manrope SemiBold"/>
                  <a:ea typeface="DejaVu Sans"/>
                </a:rPr>
                <a:t>Connected devices</a:t>
              </a:r>
              <a:endParaRPr b="0" lang="de-DE" sz="2000" spc="-1" strike="noStrike">
                <a:latin typeface="Arial"/>
              </a:endParaRPr>
            </a:p>
          </p:txBody>
        </p:sp>
      </p:grpSp>
      <p:sp>
        <p:nvSpPr>
          <p:cNvPr id="1271" name="Straight Connector 28"/>
          <p:cNvSpPr/>
          <p:nvPr/>
        </p:nvSpPr>
        <p:spPr>
          <a:xfrm>
            <a:off x="6634440" y="4703040"/>
            <a:ext cx="5222520" cy="360"/>
          </a:xfrm>
          <a:prstGeom prst="line">
            <a:avLst/>
          </a:prstGeom>
          <a:ln>
            <a:solidFill>
              <a:srgbClr val="332fd0"/>
            </a:solidFill>
          </a:ln>
        </p:spPr>
        <p:style>
          <a:lnRef idx="1">
            <a:schemeClr val="accent1"/>
          </a:lnRef>
          <a:fillRef idx="0">
            <a:schemeClr val="accent1"/>
          </a:fillRef>
          <a:effectRef idx="0">
            <a:schemeClr val="accent1"/>
          </a:effectRef>
          <a:fontRef idx="minor"/>
        </p:style>
      </p:sp>
      <p:sp>
        <p:nvSpPr>
          <p:cNvPr id="1272" name="Straight Connector 30"/>
          <p:cNvSpPr/>
          <p:nvPr/>
        </p:nvSpPr>
        <p:spPr>
          <a:xfrm>
            <a:off x="6634440" y="2427840"/>
            <a:ext cx="5222520" cy="360"/>
          </a:xfrm>
          <a:prstGeom prst="line">
            <a:avLst/>
          </a:prstGeom>
          <a:ln>
            <a:solidFill>
              <a:srgbClr val="332fd0"/>
            </a:solidFill>
          </a:ln>
        </p:spPr>
        <p:style>
          <a:lnRef idx="1">
            <a:schemeClr val="accent1"/>
          </a:lnRef>
          <a:fillRef idx="0">
            <a:schemeClr val="accent1"/>
          </a:fillRef>
          <a:effectRef idx="0">
            <a:schemeClr val="accent1"/>
          </a:effectRef>
          <a:fontRef idx="minor"/>
        </p:style>
      </p:sp>
      <p:sp>
        <p:nvSpPr>
          <p:cNvPr id="1273" name="Graphic 31"/>
          <p:cNvSpPr/>
          <p:nvPr/>
        </p:nvSpPr>
        <p:spPr>
          <a:xfrm>
            <a:off x="6972840" y="1199520"/>
            <a:ext cx="382680" cy="382680"/>
          </a:xfrm>
          <a:custGeom>
            <a:avLst/>
            <a:gdLst/>
            <a:ahLst/>
            <a:rect l="l" t="t" r="r" b="b"/>
            <a:pathLst>
              <a:path w="489762" h="489762">
                <a:moveTo>
                  <a:pt x="0" y="489762"/>
                </a:moveTo>
                <a:lnTo>
                  <a:pt x="0" y="108836"/>
                </a:lnTo>
                <a:lnTo>
                  <a:pt x="108836" y="108836"/>
                </a:lnTo>
                <a:lnTo>
                  <a:pt x="108836" y="0"/>
                </a:lnTo>
                <a:lnTo>
                  <a:pt x="380926" y="0"/>
                </a:lnTo>
                <a:lnTo>
                  <a:pt x="380926" y="217672"/>
                </a:lnTo>
                <a:lnTo>
                  <a:pt x="489762" y="217672"/>
                </a:lnTo>
                <a:lnTo>
                  <a:pt x="489762" y="489762"/>
                </a:lnTo>
                <a:lnTo>
                  <a:pt x="272090" y="489762"/>
                </a:lnTo>
                <a:lnTo>
                  <a:pt x="272090" y="380926"/>
                </a:lnTo>
                <a:lnTo>
                  <a:pt x="217672" y="380926"/>
                </a:lnTo>
                <a:lnTo>
                  <a:pt x="217672" y="489762"/>
                </a:lnTo>
                <a:lnTo>
                  <a:pt x="0" y="489762"/>
                </a:lnTo>
                <a:close/>
                <a:moveTo>
                  <a:pt x="54418" y="435344"/>
                </a:moveTo>
                <a:lnTo>
                  <a:pt x="108836" y="435344"/>
                </a:lnTo>
                <a:lnTo>
                  <a:pt x="108836" y="380926"/>
                </a:lnTo>
                <a:lnTo>
                  <a:pt x="54418" y="380926"/>
                </a:lnTo>
                <a:lnTo>
                  <a:pt x="54418" y="435344"/>
                </a:lnTo>
                <a:close/>
                <a:moveTo>
                  <a:pt x="54418" y="326508"/>
                </a:moveTo>
                <a:lnTo>
                  <a:pt x="108836" y="326508"/>
                </a:lnTo>
                <a:lnTo>
                  <a:pt x="108836" y="272090"/>
                </a:lnTo>
                <a:lnTo>
                  <a:pt x="54418" y="272090"/>
                </a:lnTo>
                <a:lnTo>
                  <a:pt x="54418" y="326508"/>
                </a:lnTo>
                <a:close/>
                <a:moveTo>
                  <a:pt x="54418" y="217672"/>
                </a:moveTo>
                <a:lnTo>
                  <a:pt x="108836" y="217672"/>
                </a:lnTo>
                <a:lnTo>
                  <a:pt x="108836" y="163254"/>
                </a:lnTo>
                <a:lnTo>
                  <a:pt x="54418" y="163254"/>
                </a:lnTo>
                <a:lnTo>
                  <a:pt x="54418" y="217672"/>
                </a:lnTo>
                <a:close/>
                <a:moveTo>
                  <a:pt x="163254" y="326508"/>
                </a:moveTo>
                <a:lnTo>
                  <a:pt x="217672" y="326508"/>
                </a:lnTo>
                <a:lnTo>
                  <a:pt x="217672" y="272090"/>
                </a:lnTo>
                <a:lnTo>
                  <a:pt x="163254" y="272090"/>
                </a:lnTo>
                <a:lnTo>
                  <a:pt x="163254" y="326508"/>
                </a:lnTo>
                <a:close/>
                <a:moveTo>
                  <a:pt x="163254" y="217672"/>
                </a:moveTo>
                <a:lnTo>
                  <a:pt x="217672" y="217672"/>
                </a:lnTo>
                <a:lnTo>
                  <a:pt x="217672" y="163254"/>
                </a:lnTo>
                <a:lnTo>
                  <a:pt x="163254" y="163254"/>
                </a:lnTo>
                <a:lnTo>
                  <a:pt x="163254" y="217672"/>
                </a:lnTo>
                <a:close/>
                <a:moveTo>
                  <a:pt x="163254" y="108836"/>
                </a:moveTo>
                <a:lnTo>
                  <a:pt x="217672" y="108836"/>
                </a:lnTo>
                <a:lnTo>
                  <a:pt x="217672" y="54418"/>
                </a:lnTo>
                <a:lnTo>
                  <a:pt x="163254" y="54418"/>
                </a:lnTo>
                <a:lnTo>
                  <a:pt x="163254" y="108836"/>
                </a:lnTo>
                <a:close/>
                <a:moveTo>
                  <a:pt x="272090" y="326508"/>
                </a:moveTo>
                <a:lnTo>
                  <a:pt x="326508" y="326508"/>
                </a:lnTo>
                <a:lnTo>
                  <a:pt x="326508" y="272090"/>
                </a:lnTo>
                <a:lnTo>
                  <a:pt x="272090" y="272090"/>
                </a:lnTo>
                <a:lnTo>
                  <a:pt x="272090" y="326508"/>
                </a:lnTo>
                <a:close/>
                <a:moveTo>
                  <a:pt x="272090" y="217672"/>
                </a:moveTo>
                <a:lnTo>
                  <a:pt x="326508" y="217672"/>
                </a:lnTo>
                <a:lnTo>
                  <a:pt x="326508" y="163254"/>
                </a:lnTo>
                <a:lnTo>
                  <a:pt x="272090" y="163254"/>
                </a:lnTo>
                <a:lnTo>
                  <a:pt x="272090" y="217672"/>
                </a:lnTo>
                <a:close/>
                <a:moveTo>
                  <a:pt x="272090" y="108836"/>
                </a:moveTo>
                <a:lnTo>
                  <a:pt x="326508" y="108836"/>
                </a:lnTo>
                <a:lnTo>
                  <a:pt x="326508" y="54418"/>
                </a:lnTo>
                <a:lnTo>
                  <a:pt x="272090" y="54418"/>
                </a:lnTo>
                <a:lnTo>
                  <a:pt x="272090" y="108836"/>
                </a:lnTo>
                <a:close/>
                <a:moveTo>
                  <a:pt x="380926" y="435344"/>
                </a:moveTo>
                <a:lnTo>
                  <a:pt x="435344" y="435344"/>
                </a:lnTo>
                <a:lnTo>
                  <a:pt x="435344" y="380926"/>
                </a:lnTo>
                <a:lnTo>
                  <a:pt x="380926" y="380926"/>
                </a:lnTo>
                <a:lnTo>
                  <a:pt x="380926" y="435344"/>
                </a:lnTo>
                <a:close/>
                <a:moveTo>
                  <a:pt x="380926" y="326508"/>
                </a:moveTo>
                <a:lnTo>
                  <a:pt x="435344" y="326508"/>
                </a:lnTo>
                <a:lnTo>
                  <a:pt x="435344" y="272090"/>
                </a:lnTo>
                <a:lnTo>
                  <a:pt x="380926" y="272090"/>
                </a:lnTo>
                <a:lnTo>
                  <a:pt x="380926" y="326508"/>
                </a:lnTo>
                <a:close/>
              </a:path>
            </a:pathLst>
          </a:custGeom>
          <a:solidFill>
            <a:schemeClr val="bg1">
              <a:lumMod val="75000"/>
            </a:schemeClr>
          </a:solidFill>
          <a:ln w="675">
            <a:noFill/>
          </a:ln>
        </p:spPr>
        <p:style>
          <a:lnRef idx="0"/>
          <a:fillRef idx="0"/>
          <a:effectRef idx="0"/>
          <a:fontRef idx="minor"/>
        </p:style>
      </p:sp>
      <p:sp>
        <p:nvSpPr>
          <p:cNvPr id="1274" name="Graphic 32"/>
          <p:cNvSpPr/>
          <p:nvPr/>
        </p:nvSpPr>
        <p:spPr>
          <a:xfrm>
            <a:off x="7000200" y="3396240"/>
            <a:ext cx="382680" cy="425160"/>
          </a:xfrm>
          <a:custGeom>
            <a:avLst/>
            <a:gdLst/>
            <a:ahLst/>
            <a:rect l="l" t="t" r="r" b="b"/>
            <a:pathLst>
              <a:path w="489762" h="544180">
                <a:moveTo>
                  <a:pt x="0" y="544180"/>
                </a:moveTo>
                <a:lnTo>
                  <a:pt x="0" y="353717"/>
                </a:lnTo>
                <a:lnTo>
                  <a:pt x="81627" y="353717"/>
                </a:lnTo>
                <a:lnTo>
                  <a:pt x="81627" y="244881"/>
                </a:lnTo>
                <a:lnTo>
                  <a:pt x="217672" y="244881"/>
                </a:lnTo>
                <a:lnTo>
                  <a:pt x="217672" y="190463"/>
                </a:lnTo>
                <a:lnTo>
                  <a:pt x="136045" y="190463"/>
                </a:lnTo>
                <a:lnTo>
                  <a:pt x="136045" y="0"/>
                </a:lnTo>
                <a:lnTo>
                  <a:pt x="353717" y="0"/>
                </a:lnTo>
                <a:lnTo>
                  <a:pt x="353717" y="190463"/>
                </a:lnTo>
                <a:lnTo>
                  <a:pt x="272090" y="190463"/>
                </a:lnTo>
                <a:lnTo>
                  <a:pt x="272090" y="244881"/>
                </a:lnTo>
                <a:lnTo>
                  <a:pt x="408135" y="244881"/>
                </a:lnTo>
                <a:lnTo>
                  <a:pt x="408135" y="353717"/>
                </a:lnTo>
                <a:lnTo>
                  <a:pt x="489762" y="353717"/>
                </a:lnTo>
                <a:lnTo>
                  <a:pt x="489762" y="544180"/>
                </a:lnTo>
                <a:lnTo>
                  <a:pt x="272090" y="544180"/>
                </a:lnTo>
                <a:lnTo>
                  <a:pt x="272090" y="353717"/>
                </a:lnTo>
                <a:lnTo>
                  <a:pt x="353717" y="353717"/>
                </a:lnTo>
                <a:lnTo>
                  <a:pt x="353717" y="299299"/>
                </a:lnTo>
                <a:lnTo>
                  <a:pt x="136045" y="299299"/>
                </a:lnTo>
                <a:lnTo>
                  <a:pt x="136045" y="353717"/>
                </a:lnTo>
                <a:lnTo>
                  <a:pt x="217672" y="353717"/>
                </a:lnTo>
                <a:lnTo>
                  <a:pt x="217672" y="544180"/>
                </a:lnTo>
                <a:lnTo>
                  <a:pt x="0" y="544180"/>
                </a:lnTo>
                <a:close/>
                <a:moveTo>
                  <a:pt x="190463" y="136045"/>
                </a:moveTo>
                <a:lnTo>
                  <a:pt x="299299" y="136045"/>
                </a:lnTo>
                <a:lnTo>
                  <a:pt x="299299" y="54418"/>
                </a:lnTo>
                <a:lnTo>
                  <a:pt x="190463" y="54418"/>
                </a:lnTo>
                <a:lnTo>
                  <a:pt x="190463" y="136045"/>
                </a:lnTo>
                <a:close/>
                <a:moveTo>
                  <a:pt x="54418" y="489762"/>
                </a:moveTo>
                <a:lnTo>
                  <a:pt x="163254" y="489762"/>
                </a:lnTo>
                <a:lnTo>
                  <a:pt x="163254" y="408135"/>
                </a:lnTo>
                <a:lnTo>
                  <a:pt x="54418" y="408135"/>
                </a:lnTo>
                <a:lnTo>
                  <a:pt x="54418" y="489762"/>
                </a:lnTo>
                <a:close/>
                <a:moveTo>
                  <a:pt x="326508" y="489762"/>
                </a:moveTo>
                <a:lnTo>
                  <a:pt x="435344" y="489762"/>
                </a:lnTo>
                <a:lnTo>
                  <a:pt x="435344" y="408135"/>
                </a:lnTo>
                <a:lnTo>
                  <a:pt x="326508" y="408135"/>
                </a:lnTo>
                <a:lnTo>
                  <a:pt x="326508" y="489762"/>
                </a:lnTo>
                <a:close/>
              </a:path>
            </a:pathLst>
          </a:custGeom>
          <a:solidFill>
            <a:schemeClr val="bg1">
              <a:lumMod val="75000"/>
            </a:schemeClr>
          </a:solidFill>
          <a:ln w="675">
            <a:noFill/>
          </a:ln>
        </p:spPr>
        <p:style>
          <a:lnRef idx="0"/>
          <a:fillRef idx="0"/>
          <a:effectRef idx="0"/>
          <a:fontRef idx="minor"/>
        </p:style>
      </p:sp>
      <p:sp>
        <p:nvSpPr>
          <p:cNvPr id="1275" name="Graphic 33"/>
          <p:cNvSpPr/>
          <p:nvPr/>
        </p:nvSpPr>
        <p:spPr>
          <a:xfrm>
            <a:off x="6945840" y="5614560"/>
            <a:ext cx="425160" cy="425160"/>
          </a:xfrm>
          <a:custGeom>
            <a:avLst/>
            <a:gdLst/>
            <a:ahLst/>
            <a:rect l="l" t="t" r="r" b="b"/>
            <a:pathLst>
              <a:path w="544180" h="544180">
                <a:moveTo>
                  <a:pt x="0" y="544180"/>
                </a:moveTo>
                <a:lnTo>
                  <a:pt x="0" y="216992"/>
                </a:lnTo>
                <a:lnTo>
                  <a:pt x="190463" y="136045"/>
                </a:lnTo>
                <a:lnTo>
                  <a:pt x="190463" y="190463"/>
                </a:lnTo>
                <a:lnTo>
                  <a:pt x="326508" y="136045"/>
                </a:lnTo>
                <a:lnTo>
                  <a:pt x="326508" y="217672"/>
                </a:lnTo>
                <a:lnTo>
                  <a:pt x="544180" y="217672"/>
                </a:lnTo>
                <a:lnTo>
                  <a:pt x="544180" y="544180"/>
                </a:lnTo>
                <a:lnTo>
                  <a:pt x="0" y="544180"/>
                </a:lnTo>
                <a:close/>
                <a:moveTo>
                  <a:pt x="54418" y="489762"/>
                </a:moveTo>
                <a:lnTo>
                  <a:pt x="489762" y="489762"/>
                </a:lnTo>
                <a:lnTo>
                  <a:pt x="489762" y="272090"/>
                </a:lnTo>
                <a:lnTo>
                  <a:pt x="272090" y="272090"/>
                </a:lnTo>
                <a:lnTo>
                  <a:pt x="272090" y="216312"/>
                </a:lnTo>
                <a:lnTo>
                  <a:pt x="136045" y="270730"/>
                </a:lnTo>
                <a:lnTo>
                  <a:pt x="136045" y="217672"/>
                </a:lnTo>
                <a:lnTo>
                  <a:pt x="54418" y="253724"/>
                </a:lnTo>
                <a:lnTo>
                  <a:pt x="54418" y="489762"/>
                </a:lnTo>
                <a:close/>
                <a:moveTo>
                  <a:pt x="244881" y="435344"/>
                </a:moveTo>
                <a:lnTo>
                  <a:pt x="299299" y="435344"/>
                </a:lnTo>
                <a:lnTo>
                  <a:pt x="299299" y="326508"/>
                </a:lnTo>
                <a:lnTo>
                  <a:pt x="244881" y="326508"/>
                </a:lnTo>
                <a:lnTo>
                  <a:pt x="244881" y="435344"/>
                </a:lnTo>
                <a:close/>
                <a:moveTo>
                  <a:pt x="136045" y="435344"/>
                </a:moveTo>
                <a:lnTo>
                  <a:pt x="190463" y="435344"/>
                </a:lnTo>
                <a:lnTo>
                  <a:pt x="190463" y="326508"/>
                </a:lnTo>
                <a:lnTo>
                  <a:pt x="136045" y="326508"/>
                </a:lnTo>
                <a:lnTo>
                  <a:pt x="136045" y="435344"/>
                </a:lnTo>
                <a:close/>
                <a:moveTo>
                  <a:pt x="353717" y="435344"/>
                </a:moveTo>
                <a:lnTo>
                  <a:pt x="408135" y="435344"/>
                </a:lnTo>
                <a:lnTo>
                  <a:pt x="408135" y="326508"/>
                </a:lnTo>
                <a:lnTo>
                  <a:pt x="353717" y="326508"/>
                </a:lnTo>
                <a:lnTo>
                  <a:pt x="353717" y="435344"/>
                </a:lnTo>
                <a:close/>
                <a:moveTo>
                  <a:pt x="544180" y="217672"/>
                </a:moveTo>
                <a:lnTo>
                  <a:pt x="408135" y="217672"/>
                </a:lnTo>
                <a:lnTo>
                  <a:pt x="435344" y="0"/>
                </a:lnTo>
                <a:lnTo>
                  <a:pt x="516971" y="0"/>
                </a:lnTo>
                <a:lnTo>
                  <a:pt x="544180" y="217672"/>
                </a:lnTo>
                <a:close/>
                <a:moveTo>
                  <a:pt x="54418" y="489762"/>
                </a:moveTo>
                <a:lnTo>
                  <a:pt x="489762" y="489762"/>
                </a:lnTo>
                <a:lnTo>
                  <a:pt x="54418" y="489762"/>
                </a:lnTo>
                <a:close/>
              </a:path>
            </a:pathLst>
          </a:custGeom>
          <a:solidFill>
            <a:schemeClr val="bg1">
              <a:lumMod val="75000"/>
            </a:schemeClr>
          </a:solidFill>
          <a:ln w="675">
            <a:noFill/>
          </a:ln>
        </p:spPr>
        <p:style>
          <a:lnRef idx="0"/>
          <a:fillRef idx="0"/>
          <a:effectRef idx="0"/>
          <a:fontRef idx="minor"/>
        </p:style>
      </p:sp>
      <p:grpSp>
        <p:nvGrpSpPr>
          <p:cNvPr id="1276" name="Group 17"/>
          <p:cNvGrpSpPr/>
          <p:nvPr/>
        </p:nvGrpSpPr>
        <p:grpSpPr>
          <a:xfrm>
            <a:off x="1602720" y="3429000"/>
            <a:ext cx="4491720" cy="3619080"/>
            <a:chOff x="1602720" y="3429000"/>
            <a:chExt cx="4491720" cy="3619080"/>
          </a:xfrm>
        </p:grpSpPr>
        <p:sp>
          <p:nvSpPr>
            <p:cNvPr id="1277" name="Rectangle: Rounded Corners 9"/>
            <p:cNvSpPr/>
            <p:nvPr/>
          </p:nvSpPr>
          <p:spPr>
            <a:xfrm>
              <a:off x="1602720" y="3429000"/>
              <a:ext cx="4491720" cy="3058560"/>
            </a:xfrm>
            <a:prstGeom prst="roundRect">
              <a:avLst>
                <a:gd name="adj" fmla="val 8082"/>
              </a:avLst>
            </a:prstGeom>
            <a:solidFill>
              <a:schemeClr val="accent1">
                <a:alpha val="24000"/>
              </a:schemeClr>
            </a:solidFill>
            <a:ln>
              <a:solidFill>
                <a:srgbClr val="26239c"/>
              </a:solidFill>
            </a:ln>
          </p:spPr>
          <p:style>
            <a:lnRef idx="2">
              <a:schemeClr val="accent1">
                <a:shade val="15000"/>
              </a:schemeClr>
            </a:lnRef>
            <a:fillRef idx="1">
              <a:schemeClr val="accent1"/>
            </a:fillRef>
            <a:effectRef idx="0">
              <a:schemeClr val="accent1"/>
            </a:effectRef>
            <a:fontRef idx="minor"/>
          </p:style>
        </p:sp>
        <p:sp>
          <p:nvSpPr>
            <p:cNvPr id="1278" name="TextBox 1"/>
            <p:cNvSpPr/>
            <p:nvPr/>
          </p:nvSpPr>
          <p:spPr>
            <a:xfrm>
              <a:off x="1962720" y="3666600"/>
              <a:ext cx="3771360" cy="338148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5400" spc="-1" strike="noStrike">
                  <a:solidFill>
                    <a:srgbClr val="ffffff"/>
                  </a:solidFill>
                  <a:latin typeface="Manrope SemiBold"/>
                  <a:ea typeface="DejaVu Sans"/>
                </a:rPr>
                <a:t>INTERNET OF THINGS (IOT)</a:t>
              </a:r>
              <a:endParaRPr b="0" lang="de-DE" sz="5400" spc="-1" strike="noStrike">
                <a:latin typeface="Arial"/>
              </a:endParaRPr>
            </a:p>
          </p:txBody>
        </p:sp>
      </p:grpSp>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1279" name="Oval 16"/>
          <p:cNvSpPr/>
          <p:nvPr/>
        </p:nvSpPr>
        <p:spPr>
          <a:xfrm>
            <a:off x="9417240" y="114840"/>
            <a:ext cx="4024080" cy="4024080"/>
          </a:xfrm>
          <a:prstGeom prst="ellipse">
            <a:avLst/>
          </a:prstGeom>
          <a:solidFill>
            <a:schemeClr val="accent1">
              <a:lumMod val="60000"/>
              <a:lumOff val="40000"/>
              <a:alpha val="34000"/>
            </a:schemeClr>
          </a:solidFill>
          <a:ln>
            <a:noFill/>
          </a:ln>
          <a:effectLst>
            <a:softEdge rad="774720"/>
          </a:effectLst>
        </p:spPr>
        <p:style>
          <a:lnRef idx="2">
            <a:schemeClr val="accent1">
              <a:shade val="15000"/>
            </a:schemeClr>
          </a:lnRef>
          <a:fillRef idx="1">
            <a:schemeClr val="accent1"/>
          </a:fillRef>
          <a:effectRef idx="0">
            <a:schemeClr val="accent1"/>
          </a:effectRef>
          <a:fontRef idx="minor"/>
        </p:style>
      </p:sp>
      <p:sp>
        <p:nvSpPr>
          <p:cNvPr id="1280" name="Oval 15"/>
          <p:cNvSpPr/>
          <p:nvPr/>
        </p:nvSpPr>
        <p:spPr>
          <a:xfrm>
            <a:off x="-2362680" y="890640"/>
            <a:ext cx="7594200" cy="7594200"/>
          </a:xfrm>
          <a:prstGeom prst="ellipse">
            <a:avLst/>
          </a:prstGeom>
          <a:solidFill>
            <a:schemeClr val="accent1">
              <a:lumMod val="75000"/>
              <a:alpha val="52000"/>
            </a:schemeClr>
          </a:solidFill>
          <a:ln>
            <a:noFill/>
          </a:ln>
          <a:effectLst>
            <a:softEdge rad="1270080"/>
          </a:effectLst>
        </p:spPr>
        <p:style>
          <a:lnRef idx="2">
            <a:schemeClr val="accent1">
              <a:shade val="15000"/>
            </a:schemeClr>
          </a:lnRef>
          <a:fillRef idx="1">
            <a:schemeClr val="accent1"/>
          </a:fillRef>
          <a:effectRef idx="0">
            <a:schemeClr val="accent1"/>
          </a:effectRef>
          <a:fontRef idx="minor"/>
        </p:style>
      </p:sp>
      <p:sp>
        <p:nvSpPr>
          <p:cNvPr id="1281" name="TextBox 7"/>
          <p:cNvSpPr/>
          <p:nvPr/>
        </p:nvSpPr>
        <p:spPr>
          <a:xfrm>
            <a:off x="334800" y="728640"/>
            <a:ext cx="6383160" cy="17355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5400" spc="-1" strike="noStrike">
                <a:solidFill>
                  <a:srgbClr val="ffffff"/>
                </a:solidFill>
                <a:latin typeface="Manrope SemiBold"/>
                <a:ea typeface="DejaVu Sans"/>
              </a:rPr>
              <a:t>IT IN HEALTHCARE</a:t>
            </a:r>
            <a:endParaRPr b="0" lang="de-DE" sz="5400" spc="-1" strike="noStrike">
              <a:latin typeface="Arial"/>
            </a:endParaRPr>
          </a:p>
        </p:txBody>
      </p:sp>
      <p:sp>
        <p:nvSpPr>
          <p:cNvPr id="1282" name="Google Shape;22;p1"/>
          <p:cNvSpPr/>
          <p:nvPr/>
        </p:nvSpPr>
        <p:spPr>
          <a:xfrm>
            <a:off x="334800" y="1652040"/>
            <a:ext cx="6383160" cy="910440"/>
          </a:xfrm>
          <a:prstGeom prst="rect">
            <a:avLst/>
          </a:prstGeom>
          <a:noFill/>
          <a:ln w="0">
            <a:noFill/>
          </a:ln>
        </p:spPr>
        <p:style>
          <a:lnRef idx="0"/>
          <a:fillRef idx="0"/>
          <a:effectRef idx="0"/>
          <a:fontRef idx="minor"/>
        </p:style>
        <p:txBody>
          <a:bodyPr lIns="90000" rIns="90000" tIns="45000" bIns="45000" anchor="t">
            <a:spAutoFit/>
          </a:bodyPr>
          <a:p>
            <a:pPr>
              <a:lnSpc>
                <a:spcPct val="150000"/>
              </a:lnSpc>
              <a:buNone/>
              <a:tabLst>
                <a:tab algn="l" pos="0"/>
              </a:tabLst>
            </a:pPr>
            <a:r>
              <a:rPr b="0" lang="en-ID" sz="1200" spc="-1" strike="noStrike">
                <a:solidFill>
                  <a:srgbClr val="bfbfbf"/>
                </a:solidFill>
                <a:latin typeface="Manrope"/>
                <a:ea typeface="Arial"/>
              </a:rPr>
              <a:t>Lorem ipsum dolor sit amet, consectetur adipiscing elit, sed do eiusmod tempor incididunt ut labore et dolore magna aliqua. Ut enim ad minim veniam, quis nostrud exercitation ullamco laboris nisi ut aliquip ex ea commodo consequat. </a:t>
            </a:r>
            <a:endParaRPr b="0" lang="de-DE" sz="1200" spc="-1" strike="noStrike">
              <a:latin typeface="Arial"/>
            </a:endParaRPr>
          </a:p>
        </p:txBody>
      </p:sp>
      <p:sp>
        <p:nvSpPr>
          <p:cNvPr id="1283" name="Rectangle: Rounded Corners 11"/>
          <p:cNvSpPr/>
          <p:nvPr/>
        </p:nvSpPr>
        <p:spPr>
          <a:xfrm>
            <a:off x="2030760" y="2887920"/>
            <a:ext cx="9824400" cy="1094760"/>
          </a:xfrm>
          <a:prstGeom prst="roundRect">
            <a:avLst>
              <a:gd name="adj" fmla="val 12802"/>
            </a:avLst>
          </a:prstGeom>
          <a:solidFill>
            <a:schemeClr val="accent1">
              <a:alpha val="24000"/>
            </a:schemeClr>
          </a:solidFill>
          <a:ln>
            <a:solidFill>
              <a:srgbClr val="26239c"/>
            </a:solidFill>
          </a:ln>
        </p:spPr>
        <p:style>
          <a:lnRef idx="2">
            <a:schemeClr val="accent1">
              <a:shade val="15000"/>
            </a:schemeClr>
          </a:lnRef>
          <a:fillRef idx="1">
            <a:schemeClr val="accent1"/>
          </a:fillRef>
          <a:effectRef idx="0">
            <a:schemeClr val="accent1"/>
          </a:effectRef>
          <a:fontRef idx="minor"/>
        </p:style>
      </p:sp>
      <p:sp>
        <p:nvSpPr>
          <p:cNvPr id="1284" name="Rectangle: Rounded Corners 13"/>
          <p:cNvSpPr/>
          <p:nvPr/>
        </p:nvSpPr>
        <p:spPr>
          <a:xfrm>
            <a:off x="2030760" y="5393160"/>
            <a:ext cx="9824400" cy="1094760"/>
          </a:xfrm>
          <a:prstGeom prst="roundRect">
            <a:avLst>
              <a:gd name="adj" fmla="val 12802"/>
            </a:avLst>
          </a:prstGeom>
          <a:solidFill>
            <a:schemeClr val="accent1"/>
          </a:solidFill>
          <a:ln>
            <a:noFill/>
          </a:ln>
        </p:spPr>
        <p:style>
          <a:lnRef idx="2">
            <a:schemeClr val="accent1">
              <a:shade val="15000"/>
            </a:schemeClr>
          </a:lnRef>
          <a:fillRef idx="1">
            <a:schemeClr val="accent1"/>
          </a:fillRef>
          <a:effectRef idx="0">
            <a:schemeClr val="accent1"/>
          </a:effectRef>
          <a:fontRef idx="minor"/>
        </p:style>
      </p:sp>
      <p:sp>
        <p:nvSpPr>
          <p:cNvPr id="1285" name="Rectangle: Rounded Corners 14"/>
          <p:cNvSpPr/>
          <p:nvPr/>
        </p:nvSpPr>
        <p:spPr>
          <a:xfrm>
            <a:off x="2030760" y="4140360"/>
            <a:ext cx="9824400" cy="1094760"/>
          </a:xfrm>
          <a:prstGeom prst="roundRect">
            <a:avLst>
              <a:gd name="adj" fmla="val 12802"/>
            </a:avLst>
          </a:prstGeom>
          <a:solidFill>
            <a:schemeClr val="accent1">
              <a:alpha val="24000"/>
            </a:schemeClr>
          </a:solidFill>
          <a:ln>
            <a:solidFill>
              <a:srgbClr val="26239c"/>
            </a:solidFill>
          </a:ln>
        </p:spPr>
        <p:style>
          <a:lnRef idx="2">
            <a:schemeClr val="accent1">
              <a:shade val="15000"/>
            </a:schemeClr>
          </a:lnRef>
          <a:fillRef idx="1">
            <a:schemeClr val="accent1"/>
          </a:fillRef>
          <a:effectRef idx="0">
            <a:schemeClr val="accent1"/>
          </a:effectRef>
          <a:fontRef idx="minor"/>
        </p:style>
      </p:sp>
      <p:grpSp>
        <p:nvGrpSpPr>
          <p:cNvPr id="1286" name="Group 1"/>
          <p:cNvGrpSpPr/>
          <p:nvPr/>
        </p:nvGrpSpPr>
        <p:grpSpPr>
          <a:xfrm>
            <a:off x="2504160" y="4365720"/>
            <a:ext cx="9105120" cy="636840"/>
            <a:chOff x="2504160" y="4365720"/>
            <a:chExt cx="9105120" cy="636840"/>
          </a:xfrm>
        </p:grpSpPr>
        <p:grpSp>
          <p:nvGrpSpPr>
            <p:cNvPr id="1287" name="Group 21"/>
            <p:cNvGrpSpPr/>
            <p:nvPr/>
          </p:nvGrpSpPr>
          <p:grpSpPr>
            <a:xfrm>
              <a:off x="3342600" y="4365720"/>
              <a:ext cx="8266680" cy="636840"/>
              <a:chOff x="3342600" y="4365720"/>
              <a:chExt cx="8266680" cy="636840"/>
            </a:xfrm>
          </p:grpSpPr>
          <p:sp>
            <p:nvSpPr>
              <p:cNvPr id="1288" name="Google Shape;22;p1"/>
              <p:cNvSpPr/>
              <p:nvPr/>
            </p:nvSpPr>
            <p:spPr>
              <a:xfrm>
                <a:off x="5816160" y="4365720"/>
                <a:ext cx="5793120" cy="636840"/>
              </a:xfrm>
              <a:prstGeom prst="rect">
                <a:avLst/>
              </a:prstGeom>
              <a:noFill/>
              <a:ln w="0">
                <a:noFill/>
              </a:ln>
            </p:spPr>
            <p:style>
              <a:lnRef idx="0"/>
              <a:fillRef idx="0"/>
              <a:effectRef idx="0"/>
              <a:fontRef idx="minor"/>
            </p:style>
            <p:txBody>
              <a:bodyPr lIns="90000" rIns="90000" tIns="45000" bIns="45000" anchor="t">
                <a:spAutoFit/>
              </a:bodyPr>
              <a:p>
                <a:pPr>
                  <a:lnSpc>
                    <a:spcPct val="150000"/>
                  </a:lnSpc>
                  <a:buNone/>
                  <a:tabLst>
                    <a:tab algn="l" pos="0"/>
                  </a:tabLst>
                </a:pPr>
                <a:r>
                  <a:rPr b="0" lang="en-ID" sz="1200" spc="-1" strike="noStrike">
                    <a:solidFill>
                      <a:srgbClr val="bfbfbf"/>
                    </a:solidFill>
                    <a:latin typeface="Manrope"/>
                    <a:ea typeface="Arial"/>
                  </a:rPr>
                  <a:t>Lorem ipsum dolor sit amet, consectetur adipiscing elit, sed do eiusmod tempor incididunt ut labore et dolore magna aliqua. </a:t>
                </a:r>
                <a:endParaRPr b="0" lang="de-DE" sz="1200" spc="-1" strike="noStrike">
                  <a:latin typeface="Arial"/>
                </a:endParaRPr>
              </a:p>
            </p:txBody>
          </p:sp>
          <p:sp>
            <p:nvSpPr>
              <p:cNvPr id="1289" name="TextBox 23"/>
              <p:cNvSpPr/>
              <p:nvPr/>
            </p:nvSpPr>
            <p:spPr>
              <a:xfrm>
                <a:off x="3342600" y="4488840"/>
                <a:ext cx="2471760" cy="3945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2000" spc="-1" strike="noStrike">
                    <a:solidFill>
                      <a:srgbClr val="ffffff"/>
                    </a:solidFill>
                    <a:latin typeface="Manrope SemiBold"/>
                    <a:ea typeface="DejaVu Sans"/>
                  </a:rPr>
                  <a:t>Electronic health</a:t>
                </a:r>
                <a:endParaRPr b="0" lang="de-DE" sz="2000" spc="-1" strike="noStrike">
                  <a:latin typeface="Arial"/>
                </a:endParaRPr>
              </a:p>
            </p:txBody>
          </p:sp>
        </p:grpSp>
        <p:sp>
          <p:nvSpPr>
            <p:cNvPr id="1290" name="Graphic 45"/>
            <p:cNvSpPr/>
            <p:nvPr/>
          </p:nvSpPr>
          <p:spPr>
            <a:xfrm>
              <a:off x="2504160" y="4457520"/>
              <a:ext cx="509400" cy="460800"/>
            </a:xfrm>
            <a:custGeom>
              <a:avLst/>
              <a:gdLst/>
              <a:ahLst/>
              <a:rect l="l" t="t" r="r" b="b"/>
              <a:pathLst>
                <a:path w="650049" h="588140">
                  <a:moveTo>
                    <a:pt x="382291" y="420985"/>
                  </a:moveTo>
                  <a:lnTo>
                    <a:pt x="433367" y="369135"/>
                  </a:lnTo>
                  <a:lnTo>
                    <a:pt x="433367" y="340502"/>
                  </a:lnTo>
                  <a:lnTo>
                    <a:pt x="433367" y="369135"/>
                  </a:lnTo>
                  <a:lnTo>
                    <a:pt x="382291" y="420985"/>
                  </a:lnTo>
                  <a:close/>
                  <a:moveTo>
                    <a:pt x="546351" y="420985"/>
                  </a:moveTo>
                  <a:lnTo>
                    <a:pt x="495276" y="369135"/>
                  </a:lnTo>
                  <a:lnTo>
                    <a:pt x="495276" y="340502"/>
                  </a:lnTo>
                  <a:lnTo>
                    <a:pt x="495276" y="369135"/>
                  </a:lnTo>
                  <a:lnTo>
                    <a:pt x="546351" y="420985"/>
                  </a:lnTo>
                  <a:close/>
                  <a:moveTo>
                    <a:pt x="0" y="154774"/>
                  </a:moveTo>
                  <a:lnTo>
                    <a:pt x="0" y="61910"/>
                  </a:lnTo>
                  <a:cubicBezTo>
                    <a:pt x="0" y="44884"/>
                    <a:pt x="6062" y="30310"/>
                    <a:pt x="18186" y="18186"/>
                  </a:cubicBezTo>
                  <a:cubicBezTo>
                    <a:pt x="30310" y="6062"/>
                    <a:pt x="44884" y="0"/>
                    <a:pt x="61910" y="0"/>
                  </a:cubicBezTo>
                  <a:lnTo>
                    <a:pt x="557186" y="0"/>
                  </a:lnTo>
                  <a:cubicBezTo>
                    <a:pt x="574211" y="0"/>
                    <a:pt x="588785" y="6062"/>
                    <a:pt x="600909" y="18186"/>
                  </a:cubicBezTo>
                  <a:cubicBezTo>
                    <a:pt x="613033" y="30310"/>
                    <a:pt x="619095" y="44884"/>
                    <a:pt x="619095" y="61910"/>
                  </a:cubicBezTo>
                  <a:lnTo>
                    <a:pt x="619095" y="232161"/>
                  </a:lnTo>
                  <a:lnTo>
                    <a:pt x="557186" y="232161"/>
                  </a:lnTo>
                  <a:lnTo>
                    <a:pt x="557186" y="61910"/>
                  </a:lnTo>
                  <a:lnTo>
                    <a:pt x="61910" y="61910"/>
                  </a:lnTo>
                  <a:lnTo>
                    <a:pt x="61910" y="154774"/>
                  </a:lnTo>
                  <a:lnTo>
                    <a:pt x="0" y="154774"/>
                  </a:lnTo>
                  <a:close/>
                  <a:moveTo>
                    <a:pt x="61910" y="495276"/>
                  </a:moveTo>
                  <a:cubicBezTo>
                    <a:pt x="44884" y="495276"/>
                    <a:pt x="30310" y="489214"/>
                    <a:pt x="18186" y="477090"/>
                  </a:cubicBezTo>
                  <a:cubicBezTo>
                    <a:pt x="6062" y="464966"/>
                    <a:pt x="0" y="450392"/>
                    <a:pt x="0" y="433367"/>
                  </a:cubicBezTo>
                  <a:lnTo>
                    <a:pt x="0" y="340502"/>
                  </a:lnTo>
                  <a:lnTo>
                    <a:pt x="61910" y="340502"/>
                  </a:lnTo>
                  <a:lnTo>
                    <a:pt x="61910" y="433367"/>
                  </a:lnTo>
                  <a:lnTo>
                    <a:pt x="232161" y="433367"/>
                  </a:lnTo>
                  <a:lnTo>
                    <a:pt x="232161" y="495276"/>
                  </a:lnTo>
                  <a:lnTo>
                    <a:pt x="61910" y="495276"/>
                  </a:lnTo>
                  <a:close/>
                  <a:moveTo>
                    <a:pt x="154774" y="402412"/>
                  </a:moveTo>
                  <a:cubicBezTo>
                    <a:pt x="149099" y="402412"/>
                    <a:pt x="143682" y="400993"/>
                    <a:pt x="138523" y="398155"/>
                  </a:cubicBezTo>
                  <a:cubicBezTo>
                    <a:pt x="133363" y="395318"/>
                    <a:pt x="129494" y="391062"/>
                    <a:pt x="126914" y="385387"/>
                  </a:cubicBezTo>
                  <a:lnTo>
                    <a:pt x="73518" y="278593"/>
                  </a:lnTo>
                  <a:lnTo>
                    <a:pt x="0" y="278593"/>
                  </a:lnTo>
                  <a:lnTo>
                    <a:pt x="0" y="216683"/>
                  </a:lnTo>
                  <a:lnTo>
                    <a:pt x="92864" y="216683"/>
                  </a:lnTo>
                  <a:cubicBezTo>
                    <a:pt x="98539" y="216683"/>
                    <a:pt x="103956" y="218102"/>
                    <a:pt x="109115" y="220940"/>
                  </a:cubicBezTo>
                  <a:cubicBezTo>
                    <a:pt x="114275" y="223777"/>
                    <a:pt x="118144" y="228033"/>
                    <a:pt x="120724" y="233708"/>
                  </a:cubicBezTo>
                  <a:lnTo>
                    <a:pt x="154774" y="301809"/>
                  </a:lnTo>
                  <a:lnTo>
                    <a:pt x="250733" y="109889"/>
                  </a:lnTo>
                  <a:cubicBezTo>
                    <a:pt x="253313" y="104730"/>
                    <a:pt x="257182" y="100861"/>
                    <a:pt x="262342" y="98281"/>
                  </a:cubicBezTo>
                  <a:cubicBezTo>
                    <a:pt x="267501" y="95702"/>
                    <a:pt x="272918" y="94412"/>
                    <a:pt x="278593" y="94412"/>
                  </a:cubicBezTo>
                  <a:cubicBezTo>
                    <a:pt x="284268" y="94412"/>
                    <a:pt x="289685" y="95702"/>
                    <a:pt x="294844" y="98281"/>
                  </a:cubicBezTo>
                  <a:cubicBezTo>
                    <a:pt x="300003" y="100861"/>
                    <a:pt x="303872" y="104730"/>
                    <a:pt x="306452" y="109889"/>
                  </a:cubicBezTo>
                  <a:lnTo>
                    <a:pt x="367588" y="232935"/>
                  </a:lnTo>
                  <a:cubicBezTo>
                    <a:pt x="356754" y="233966"/>
                    <a:pt x="346564" y="236288"/>
                    <a:pt x="337020" y="239899"/>
                  </a:cubicBezTo>
                  <a:cubicBezTo>
                    <a:pt x="327475" y="243511"/>
                    <a:pt x="318576" y="248670"/>
                    <a:pt x="310321" y="255377"/>
                  </a:cubicBezTo>
                  <a:lnTo>
                    <a:pt x="278593" y="193467"/>
                  </a:lnTo>
                  <a:lnTo>
                    <a:pt x="182633" y="385387"/>
                  </a:lnTo>
                  <a:cubicBezTo>
                    <a:pt x="180053" y="391062"/>
                    <a:pt x="176184" y="395318"/>
                    <a:pt x="171025" y="398155"/>
                  </a:cubicBezTo>
                  <a:cubicBezTo>
                    <a:pt x="165866" y="400993"/>
                    <a:pt x="160449" y="402412"/>
                    <a:pt x="154774" y="402412"/>
                  </a:cubicBezTo>
                  <a:close/>
                  <a:moveTo>
                    <a:pt x="325025" y="588140"/>
                  </a:moveTo>
                  <a:cubicBezTo>
                    <a:pt x="312127" y="588140"/>
                    <a:pt x="301164" y="583626"/>
                    <a:pt x="292135" y="574598"/>
                  </a:cubicBezTo>
                  <a:cubicBezTo>
                    <a:pt x="283107" y="565569"/>
                    <a:pt x="278593" y="554606"/>
                    <a:pt x="278593" y="541708"/>
                  </a:cubicBezTo>
                  <a:lnTo>
                    <a:pt x="278593" y="427949"/>
                  </a:lnTo>
                  <a:lnTo>
                    <a:pt x="319608" y="318834"/>
                  </a:lnTo>
                  <a:cubicBezTo>
                    <a:pt x="324251" y="306968"/>
                    <a:pt x="331861" y="297295"/>
                    <a:pt x="342437" y="289814"/>
                  </a:cubicBezTo>
                  <a:cubicBezTo>
                    <a:pt x="353013" y="282333"/>
                    <a:pt x="364750" y="278593"/>
                    <a:pt x="377648" y="278593"/>
                  </a:cubicBezTo>
                  <a:lnTo>
                    <a:pt x="433367" y="278593"/>
                  </a:lnTo>
                  <a:lnTo>
                    <a:pt x="433367" y="216683"/>
                  </a:lnTo>
                  <a:lnTo>
                    <a:pt x="495276" y="216683"/>
                  </a:lnTo>
                  <a:lnTo>
                    <a:pt x="495276" y="278593"/>
                  </a:lnTo>
                  <a:lnTo>
                    <a:pt x="550995" y="278593"/>
                  </a:lnTo>
                  <a:cubicBezTo>
                    <a:pt x="563892" y="278593"/>
                    <a:pt x="575629" y="282333"/>
                    <a:pt x="586206" y="289814"/>
                  </a:cubicBezTo>
                  <a:cubicBezTo>
                    <a:pt x="596782" y="297295"/>
                    <a:pt x="604392" y="306968"/>
                    <a:pt x="609035" y="318834"/>
                  </a:cubicBezTo>
                  <a:lnTo>
                    <a:pt x="650050" y="427949"/>
                  </a:lnTo>
                  <a:lnTo>
                    <a:pt x="650050" y="541708"/>
                  </a:lnTo>
                  <a:cubicBezTo>
                    <a:pt x="650050" y="554606"/>
                    <a:pt x="645536" y="565569"/>
                    <a:pt x="636507" y="574598"/>
                  </a:cubicBezTo>
                  <a:cubicBezTo>
                    <a:pt x="627479" y="583626"/>
                    <a:pt x="616515" y="588140"/>
                    <a:pt x="603618" y="588140"/>
                  </a:cubicBezTo>
                  <a:lnTo>
                    <a:pt x="541708" y="588140"/>
                  </a:lnTo>
                  <a:cubicBezTo>
                    <a:pt x="528810" y="588140"/>
                    <a:pt x="517847" y="583626"/>
                    <a:pt x="508819" y="574598"/>
                  </a:cubicBezTo>
                  <a:cubicBezTo>
                    <a:pt x="499790" y="565569"/>
                    <a:pt x="495276" y="554606"/>
                    <a:pt x="495276" y="541708"/>
                  </a:cubicBezTo>
                  <a:lnTo>
                    <a:pt x="495276" y="495276"/>
                  </a:lnTo>
                  <a:lnTo>
                    <a:pt x="557186" y="495276"/>
                  </a:lnTo>
                  <a:lnTo>
                    <a:pt x="557186" y="526231"/>
                  </a:lnTo>
                  <a:lnTo>
                    <a:pt x="588140" y="526231"/>
                  </a:lnTo>
                  <a:lnTo>
                    <a:pt x="588140" y="438784"/>
                  </a:lnTo>
                  <a:lnTo>
                    <a:pt x="550995" y="340502"/>
                  </a:lnTo>
                  <a:lnTo>
                    <a:pt x="495276" y="340502"/>
                  </a:lnTo>
                  <a:lnTo>
                    <a:pt x="495276" y="369135"/>
                  </a:lnTo>
                  <a:lnTo>
                    <a:pt x="546351" y="420985"/>
                  </a:lnTo>
                  <a:lnTo>
                    <a:pt x="503015" y="464321"/>
                  </a:lnTo>
                  <a:lnTo>
                    <a:pt x="464321" y="425628"/>
                  </a:lnTo>
                  <a:lnTo>
                    <a:pt x="425628" y="464321"/>
                  </a:lnTo>
                  <a:lnTo>
                    <a:pt x="382291" y="420985"/>
                  </a:lnTo>
                  <a:lnTo>
                    <a:pt x="433367" y="369135"/>
                  </a:lnTo>
                  <a:lnTo>
                    <a:pt x="433367" y="340502"/>
                  </a:lnTo>
                  <a:lnTo>
                    <a:pt x="377648" y="340502"/>
                  </a:lnTo>
                  <a:lnTo>
                    <a:pt x="340502" y="438784"/>
                  </a:lnTo>
                  <a:lnTo>
                    <a:pt x="340502" y="526231"/>
                  </a:lnTo>
                  <a:lnTo>
                    <a:pt x="371457" y="526231"/>
                  </a:lnTo>
                  <a:lnTo>
                    <a:pt x="371457" y="495276"/>
                  </a:lnTo>
                  <a:lnTo>
                    <a:pt x="433367" y="495276"/>
                  </a:lnTo>
                  <a:lnTo>
                    <a:pt x="433367" y="541708"/>
                  </a:lnTo>
                  <a:cubicBezTo>
                    <a:pt x="433367" y="554606"/>
                    <a:pt x="428852" y="565569"/>
                    <a:pt x="419824" y="574598"/>
                  </a:cubicBezTo>
                  <a:cubicBezTo>
                    <a:pt x="410795" y="583626"/>
                    <a:pt x="399832" y="588140"/>
                    <a:pt x="386934" y="588140"/>
                  </a:cubicBezTo>
                  <a:lnTo>
                    <a:pt x="325025" y="588140"/>
                  </a:lnTo>
                  <a:close/>
                </a:path>
              </a:pathLst>
            </a:custGeom>
            <a:solidFill>
              <a:schemeClr val="bg1">
                <a:lumMod val="75000"/>
              </a:schemeClr>
            </a:solidFill>
            <a:ln w="764">
              <a:noFill/>
            </a:ln>
          </p:spPr>
          <p:style>
            <a:lnRef idx="0"/>
            <a:fillRef idx="0"/>
            <a:effectRef idx="0"/>
            <a:fontRef idx="minor"/>
          </p:style>
        </p:sp>
      </p:grpSp>
      <p:grpSp>
        <p:nvGrpSpPr>
          <p:cNvPr id="1291" name="Group 2"/>
          <p:cNvGrpSpPr/>
          <p:nvPr/>
        </p:nvGrpSpPr>
        <p:grpSpPr>
          <a:xfrm>
            <a:off x="2540880" y="3112920"/>
            <a:ext cx="9068400" cy="636840"/>
            <a:chOff x="2540880" y="3112920"/>
            <a:chExt cx="9068400" cy="636840"/>
          </a:xfrm>
        </p:grpSpPr>
        <p:grpSp>
          <p:nvGrpSpPr>
            <p:cNvPr id="1292" name="Group 20"/>
            <p:cNvGrpSpPr/>
            <p:nvPr/>
          </p:nvGrpSpPr>
          <p:grpSpPr>
            <a:xfrm>
              <a:off x="3342600" y="3112920"/>
              <a:ext cx="8266680" cy="636840"/>
              <a:chOff x="3342600" y="3112920"/>
              <a:chExt cx="8266680" cy="636840"/>
            </a:xfrm>
          </p:grpSpPr>
          <p:sp>
            <p:nvSpPr>
              <p:cNvPr id="1293" name="Google Shape;22;p1"/>
              <p:cNvSpPr/>
              <p:nvPr/>
            </p:nvSpPr>
            <p:spPr>
              <a:xfrm>
                <a:off x="5816160" y="3112920"/>
                <a:ext cx="5793120" cy="636840"/>
              </a:xfrm>
              <a:prstGeom prst="rect">
                <a:avLst/>
              </a:prstGeom>
              <a:noFill/>
              <a:ln w="0">
                <a:noFill/>
              </a:ln>
            </p:spPr>
            <p:style>
              <a:lnRef idx="0"/>
              <a:fillRef idx="0"/>
              <a:effectRef idx="0"/>
              <a:fontRef idx="minor"/>
            </p:style>
            <p:txBody>
              <a:bodyPr lIns="90000" rIns="90000" tIns="45000" bIns="45000" anchor="t">
                <a:spAutoFit/>
              </a:bodyPr>
              <a:p>
                <a:pPr>
                  <a:lnSpc>
                    <a:spcPct val="150000"/>
                  </a:lnSpc>
                  <a:buNone/>
                  <a:tabLst>
                    <a:tab algn="l" pos="0"/>
                  </a:tabLst>
                </a:pPr>
                <a:r>
                  <a:rPr b="0" lang="en-ID" sz="1200" spc="-1" strike="noStrike">
                    <a:solidFill>
                      <a:srgbClr val="bfbfbf"/>
                    </a:solidFill>
                    <a:latin typeface="Manrope"/>
                    <a:ea typeface="Arial"/>
                  </a:rPr>
                  <a:t>Lorem ipsum dolor sit amet, consectetur adipiscing elit, sed do eiusmod tempor incididunt ut labore et dolore magna aliqua. </a:t>
                </a:r>
                <a:endParaRPr b="0" lang="de-DE" sz="1200" spc="-1" strike="noStrike">
                  <a:latin typeface="Arial"/>
                </a:endParaRPr>
              </a:p>
            </p:txBody>
          </p:sp>
          <p:sp>
            <p:nvSpPr>
              <p:cNvPr id="1294" name="TextBox 19"/>
              <p:cNvSpPr/>
              <p:nvPr/>
            </p:nvSpPr>
            <p:spPr>
              <a:xfrm>
                <a:off x="3342600" y="3236040"/>
                <a:ext cx="2471760" cy="3945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2000" spc="-1" strike="noStrike">
                    <a:solidFill>
                      <a:srgbClr val="ffffff"/>
                    </a:solidFill>
                    <a:latin typeface="Manrope SemiBold"/>
                    <a:ea typeface="DejaVu Sans"/>
                  </a:rPr>
                  <a:t>Telemedicine</a:t>
                </a:r>
                <a:endParaRPr b="0" lang="de-DE" sz="2000" spc="-1" strike="noStrike">
                  <a:latin typeface="Arial"/>
                </a:endParaRPr>
              </a:p>
            </p:txBody>
          </p:sp>
        </p:grpSp>
        <p:sp>
          <p:nvSpPr>
            <p:cNvPr id="1295" name="Graphic 47"/>
            <p:cNvSpPr/>
            <p:nvPr/>
          </p:nvSpPr>
          <p:spPr>
            <a:xfrm>
              <a:off x="2540880" y="3192480"/>
              <a:ext cx="436680" cy="485280"/>
            </a:xfrm>
            <a:custGeom>
              <a:avLst/>
              <a:gdLst/>
              <a:ahLst/>
              <a:rect l="l" t="t" r="r" b="b"/>
              <a:pathLst>
                <a:path w="557185" h="619095">
                  <a:moveTo>
                    <a:pt x="61910" y="619095"/>
                  </a:moveTo>
                  <a:cubicBezTo>
                    <a:pt x="44884" y="619095"/>
                    <a:pt x="30310" y="613033"/>
                    <a:pt x="18186" y="600909"/>
                  </a:cubicBezTo>
                  <a:cubicBezTo>
                    <a:pt x="6062" y="588785"/>
                    <a:pt x="0" y="574211"/>
                    <a:pt x="0" y="557186"/>
                  </a:cubicBezTo>
                  <a:lnTo>
                    <a:pt x="0" y="123819"/>
                  </a:lnTo>
                  <a:cubicBezTo>
                    <a:pt x="0" y="106794"/>
                    <a:pt x="6062" y="92219"/>
                    <a:pt x="18186" y="80095"/>
                  </a:cubicBezTo>
                  <a:cubicBezTo>
                    <a:pt x="30310" y="67971"/>
                    <a:pt x="44884" y="61910"/>
                    <a:pt x="61910" y="61910"/>
                  </a:cubicBezTo>
                  <a:lnTo>
                    <a:pt x="92864" y="61910"/>
                  </a:lnTo>
                  <a:lnTo>
                    <a:pt x="92864" y="0"/>
                  </a:lnTo>
                  <a:lnTo>
                    <a:pt x="154774" y="0"/>
                  </a:lnTo>
                  <a:lnTo>
                    <a:pt x="154774" y="61910"/>
                  </a:lnTo>
                  <a:lnTo>
                    <a:pt x="402412" y="61910"/>
                  </a:lnTo>
                  <a:lnTo>
                    <a:pt x="402412" y="0"/>
                  </a:lnTo>
                  <a:lnTo>
                    <a:pt x="464321" y="0"/>
                  </a:lnTo>
                  <a:lnTo>
                    <a:pt x="464321" y="61910"/>
                  </a:lnTo>
                  <a:lnTo>
                    <a:pt x="495276" y="61910"/>
                  </a:lnTo>
                  <a:cubicBezTo>
                    <a:pt x="512301" y="61910"/>
                    <a:pt x="526876" y="67971"/>
                    <a:pt x="539000" y="80095"/>
                  </a:cubicBezTo>
                  <a:cubicBezTo>
                    <a:pt x="551124" y="92219"/>
                    <a:pt x="557186" y="106794"/>
                    <a:pt x="557186" y="123819"/>
                  </a:cubicBezTo>
                  <a:lnTo>
                    <a:pt x="557186" y="557186"/>
                  </a:lnTo>
                  <a:cubicBezTo>
                    <a:pt x="557186" y="574211"/>
                    <a:pt x="551124" y="588785"/>
                    <a:pt x="539000" y="600909"/>
                  </a:cubicBezTo>
                  <a:cubicBezTo>
                    <a:pt x="526876" y="613033"/>
                    <a:pt x="512301" y="619095"/>
                    <a:pt x="495276" y="619095"/>
                  </a:cubicBezTo>
                  <a:lnTo>
                    <a:pt x="61910" y="619095"/>
                  </a:lnTo>
                  <a:close/>
                  <a:moveTo>
                    <a:pt x="61910" y="557186"/>
                  </a:moveTo>
                  <a:lnTo>
                    <a:pt x="495276" y="557186"/>
                  </a:lnTo>
                  <a:lnTo>
                    <a:pt x="495276" y="123819"/>
                  </a:lnTo>
                  <a:lnTo>
                    <a:pt x="61910" y="123819"/>
                  </a:lnTo>
                  <a:lnTo>
                    <a:pt x="61910" y="557186"/>
                  </a:lnTo>
                  <a:close/>
                  <a:moveTo>
                    <a:pt x="185729" y="557186"/>
                  </a:moveTo>
                  <a:lnTo>
                    <a:pt x="185729" y="501467"/>
                  </a:lnTo>
                  <a:lnTo>
                    <a:pt x="130010" y="436462"/>
                  </a:lnTo>
                  <a:cubicBezTo>
                    <a:pt x="124335" y="430787"/>
                    <a:pt x="119305" y="423048"/>
                    <a:pt x="114920" y="413246"/>
                  </a:cubicBezTo>
                  <a:cubicBezTo>
                    <a:pt x="110534" y="403444"/>
                    <a:pt x="108342" y="392094"/>
                    <a:pt x="108342" y="379196"/>
                  </a:cubicBezTo>
                  <a:cubicBezTo>
                    <a:pt x="108342" y="372489"/>
                    <a:pt x="108987" y="365911"/>
                    <a:pt x="110276" y="359462"/>
                  </a:cubicBezTo>
                  <a:cubicBezTo>
                    <a:pt x="111566" y="353013"/>
                    <a:pt x="113759" y="346693"/>
                    <a:pt x="116854" y="340502"/>
                  </a:cubicBezTo>
                  <a:cubicBezTo>
                    <a:pt x="114275" y="334827"/>
                    <a:pt x="112211" y="328765"/>
                    <a:pt x="110663" y="322316"/>
                  </a:cubicBezTo>
                  <a:cubicBezTo>
                    <a:pt x="109115" y="315867"/>
                    <a:pt x="108342" y="309032"/>
                    <a:pt x="108342" y="301809"/>
                  </a:cubicBezTo>
                  <a:cubicBezTo>
                    <a:pt x="108342" y="288911"/>
                    <a:pt x="110534" y="277561"/>
                    <a:pt x="114920" y="267759"/>
                  </a:cubicBezTo>
                  <a:cubicBezTo>
                    <a:pt x="119305" y="257956"/>
                    <a:pt x="124335" y="250218"/>
                    <a:pt x="130010" y="244543"/>
                  </a:cubicBezTo>
                  <a:lnTo>
                    <a:pt x="185729" y="179538"/>
                  </a:lnTo>
                  <a:lnTo>
                    <a:pt x="185729" y="123819"/>
                  </a:lnTo>
                  <a:lnTo>
                    <a:pt x="232161" y="123819"/>
                  </a:lnTo>
                  <a:lnTo>
                    <a:pt x="232161" y="188050"/>
                  </a:lnTo>
                  <a:cubicBezTo>
                    <a:pt x="232161" y="190630"/>
                    <a:pt x="230355" y="195531"/>
                    <a:pt x="226744" y="202754"/>
                  </a:cubicBezTo>
                  <a:lnTo>
                    <a:pt x="164834" y="275497"/>
                  </a:lnTo>
                  <a:cubicBezTo>
                    <a:pt x="161223" y="279625"/>
                    <a:pt x="158643" y="283881"/>
                    <a:pt x="157095" y="288266"/>
                  </a:cubicBezTo>
                  <a:cubicBezTo>
                    <a:pt x="155548" y="292651"/>
                    <a:pt x="154774" y="297166"/>
                    <a:pt x="154774" y="301809"/>
                  </a:cubicBezTo>
                  <a:cubicBezTo>
                    <a:pt x="154774" y="312127"/>
                    <a:pt x="158127" y="321027"/>
                    <a:pt x="164834" y="328507"/>
                  </a:cubicBezTo>
                  <a:cubicBezTo>
                    <a:pt x="171541" y="335988"/>
                    <a:pt x="180053" y="339728"/>
                    <a:pt x="190372" y="339728"/>
                  </a:cubicBezTo>
                  <a:cubicBezTo>
                    <a:pt x="195015" y="339728"/>
                    <a:pt x="199400" y="338955"/>
                    <a:pt x="203527" y="337407"/>
                  </a:cubicBezTo>
                  <a:cubicBezTo>
                    <a:pt x="207655" y="335859"/>
                    <a:pt x="211266" y="333279"/>
                    <a:pt x="214362" y="329668"/>
                  </a:cubicBezTo>
                  <a:cubicBezTo>
                    <a:pt x="223132" y="320898"/>
                    <a:pt x="233063" y="314191"/>
                    <a:pt x="244156" y="309548"/>
                  </a:cubicBezTo>
                  <a:cubicBezTo>
                    <a:pt x="255248" y="304904"/>
                    <a:pt x="266727" y="302583"/>
                    <a:pt x="278593" y="302583"/>
                  </a:cubicBezTo>
                  <a:cubicBezTo>
                    <a:pt x="290459" y="302583"/>
                    <a:pt x="301938" y="304904"/>
                    <a:pt x="313030" y="309548"/>
                  </a:cubicBezTo>
                  <a:cubicBezTo>
                    <a:pt x="324122" y="314191"/>
                    <a:pt x="334053" y="320898"/>
                    <a:pt x="342824" y="329668"/>
                  </a:cubicBezTo>
                  <a:cubicBezTo>
                    <a:pt x="346435" y="333279"/>
                    <a:pt x="350305" y="335859"/>
                    <a:pt x="354432" y="337407"/>
                  </a:cubicBezTo>
                  <a:cubicBezTo>
                    <a:pt x="358559" y="338955"/>
                    <a:pt x="362687" y="339728"/>
                    <a:pt x="366814" y="339728"/>
                  </a:cubicBezTo>
                  <a:cubicBezTo>
                    <a:pt x="377132" y="339728"/>
                    <a:pt x="385645" y="335988"/>
                    <a:pt x="392351" y="328507"/>
                  </a:cubicBezTo>
                  <a:cubicBezTo>
                    <a:pt x="399058" y="321027"/>
                    <a:pt x="402412" y="312385"/>
                    <a:pt x="402412" y="302583"/>
                  </a:cubicBezTo>
                  <a:cubicBezTo>
                    <a:pt x="402412" y="297939"/>
                    <a:pt x="401509" y="293425"/>
                    <a:pt x="399703" y="289040"/>
                  </a:cubicBezTo>
                  <a:cubicBezTo>
                    <a:pt x="397898" y="284655"/>
                    <a:pt x="395447" y="280398"/>
                    <a:pt x="392351" y="276271"/>
                  </a:cubicBezTo>
                  <a:lnTo>
                    <a:pt x="330442" y="202754"/>
                  </a:lnTo>
                  <a:cubicBezTo>
                    <a:pt x="328378" y="200690"/>
                    <a:pt x="326960" y="198368"/>
                    <a:pt x="326186" y="195789"/>
                  </a:cubicBezTo>
                  <a:cubicBezTo>
                    <a:pt x="325412" y="193209"/>
                    <a:pt x="325025" y="190630"/>
                    <a:pt x="325025" y="188050"/>
                  </a:cubicBezTo>
                  <a:lnTo>
                    <a:pt x="325025" y="123819"/>
                  </a:lnTo>
                  <a:lnTo>
                    <a:pt x="371457" y="123819"/>
                  </a:lnTo>
                  <a:lnTo>
                    <a:pt x="371457" y="179538"/>
                  </a:lnTo>
                  <a:lnTo>
                    <a:pt x="427949" y="246090"/>
                  </a:lnTo>
                  <a:cubicBezTo>
                    <a:pt x="435172" y="254345"/>
                    <a:pt x="440460" y="263244"/>
                    <a:pt x="443814" y="272789"/>
                  </a:cubicBezTo>
                  <a:cubicBezTo>
                    <a:pt x="447167" y="282333"/>
                    <a:pt x="448844" y="292264"/>
                    <a:pt x="448844" y="302583"/>
                  </a:cubicBezTo>
                  <a:cubicBezTo>
                    <a:pt x="448844" y="309290"/>
                    <a:pt x="447941" y="315867"/>
                    <a:pt x="446135" y="322316"/>
                  </a:cubicBezTo>
                  <a:cubicBezTo>
                    <a:pt x="444330" y="328765"/>
                    <a:pt x="442137" y="334827"/>
                    <a:pt x="439557" y="340502"/>
                  </a:cubicBezTo>
                  <a:cubicBezTo>
                    <a:pt x="442653" y="346693"/>
                    <a:pt x="444975" y="353013"/>
                    <a:pt x="446522" y="359462"/>
                  </a:cubicBezTo>
                  <a:cubicBezTo>
                    <a:pt x="448070" y="365911"/>
                    <a:pt x="448844" y="372489"/>
                    <a:pt x="448844" y="379196"/>
                  </a:cubicBezTo>
                  <a:cubicBezTo>
                    <a:pt x="448844" y="392094"/>
                    <a:pt x="446651" y="403444"/>
                    <a:pt x="442266" y="413246"/>
                  </a:cubicBezTo>
                  <a:cubicBezTo>
                    <a:pt x="437881" y="423048"/>
                    <a:pt x="432851" y="430787"/>
                    <a:pt x="427176" y="436462"/>
                  </a:cubicBezTo>
                  <a:lnTo>
                    <a:pt x="371457" y="501467"/>
                  </a:lnTo>
                  <a:lnTo>
                    <a:pt x="371457" y="557186"/>
                  </a:lnTo>
                  <a:lnTo>
                    <a:pt x="325025" y="557186"/>
                  </a:lnTo>
                  <a:lnTo>
                    <a:pt x="325025" y="492954"/>
                  </a:lnTo>
                  <a:cubicBezTo>
                    <a:pt x="325025" y="489859"/>
                    <a:pt x="326831" y="484958"/>
                    <a:pt x="330442" y="478251"/>
                  </a:cubicBezTo>
                  <a:lnTo>
                    <a:pt x="392351" y="405507"/>
                  </a:lnTo>
                  <a:cubicBezTo>
                    <a:pt x="395963" y="401380"/>
                    <a:pt x="398542" y="396995"/>
                    <a:pt x="400090" y="392351"/>
                  </a:cubicBezTo>
                  <a:cubicBezTo>
                    <a:pt x="401638" y="387708"/>
                    <a:pt x="402412" y="383065"/>
                    <a:pt x="402412" y="378422"/>
                  </a:cubicBezTo>
                  <a:cubicBezTo>
                    <a:pt x="396737" y="381001"/>
                    <a:pt x="391062" y="382936"/>
                    <a:pt x="385387" y="384226"/>
                  </a:cubicBezTo>
                  <a:cubicBezTo>
                    <a:pt x="379712" y="385516"/>
                    <a:pt x="373779" y="386161"/>
                    <a:pt x="367588" y="386161"/>
                  </a:cubicBezTo>
                  <a:cubicBezTo>
                    <a:pt x="357269" y="386161"/>
                    <a:pt x="346951" y="384097"/>
                    <a:pt x="336633" y="379970"/>
                  </a:cubicBezTo>
                  <a:cubicBezTo>
                    <a:pt x="326315" y="375842"/>
                    <a:pt x="317286" y="369651"/>
                    <a:pt x="309548" y="361397"/>
                  </a:cubicBezTo>
                  <a:cubicBezTo>
                    <a:pt x="305936" y="357269"/>
                    <a:pt x="301422" y="354174"/>
                    <a:pt x="296005" y="352110"/>
                  </a:cubicBezTo>
                  <a:cubicBezTo>
                    <a:pt x="290588" y="350047"/>
                    <a:pt x="284784" y="349015"/>
                    <a:pt x="278593" y="349015"/>
                  </a:cubicBezTo>
                  <a:cubicBezTo>
                    <a:pt x="272918" y="349015"/>
                    <a:pt x="267372" y="350047"/>
                    <a:pt x="261955" y="352110"/>
                  </a:cubicBezTo>
                  <a:cubicBezTo>
                    <a:pt x="256537" y="354174"/>
                    <a:pt x="251765" y="357269"/>
                    <a:pt x="247638" y="361397"/>
                  </a:cubicBezTo>
                  <a:cubicBezTo>
                    <a:pt x="239899" y="369651"/>
                    <a:pt x="231000" y="375842"/>
                    <a:pt x="220940" y="379970"/>
                  </a:cubicBezTo>
                  <a:cubicBezTo>
                    <a:pt x="210879" y="384097"/>
                    <a:pt x="200690" y="386161"/>
                    <a:pt x="190372" y="386161"/>
                  </a:cubicBezTo>
                  <a:cubicBezTo>
                    <a:pt x="184181" y="386161"/>
                    <a:pt x="178119" y="385516"/>
                    <a:pt x="172186" y="384226"/>
                  </a:cubicBezTo>
                  <a:cubicBezTo>
                    <a:pt x="166253" y="382936"/>
                    <a:pt x="160449" y="381001"/>
                    <a:pt x="154774" y="378422"/>
                  </a:cubicBezTo>
                  <a:cubicBezTo>
                    <a:pt x="154774" y="383065"/>
                    <a:pt x="155548" y="387708"/>
                    <a:pt x="157095" y="392351"/>
                  </a:cubicBezTo>
                  <a:cubicBezTo>
                    <a:pt x="158643" y="396995"/>
                    <a:pt x="161223" y="401380"/>
                    <a:pt x="164834" y="405507"/>
                  </a:cubicBezTo>
                  <a:lnTo>
                    <a:pt x="226744" y="478251"/>
                  </a:lnTo>
                  <a:cubicBezTo>
                    <a:pt x="228291" y="480830"/>
                    <a:pt x="229581" y="483281"/>
                    <a:pt x="230613" y="485603"/>
                  </a:cubicBezTo>
                  <a:cubicBezTo>
                    <a:pt x="231645" y="487924"/>
                    <a:pt x="232161" y="490375"/>
                    <a:pt x="232161" y="492954"/>
                  </a:cubicBezTo>
                  <a:lnTo>
                    <a:pt x="232161" y="557186"/>
                  </a:lnTo>
                  <a:lnTo>
                    <a:pt x="185729" y="557186"/>
                  </a:lnTo>
                  <a:close/>
                  <a:moveTo>
                    <a:pt x="61910" y="557186"/>
                  </a:moveTo>
                  <a:lnTo>
                    <a:pt x="61910" y="123819"/>
                  </a:lnTo>
                  <a:lnTo>
                    <a:pt x="61910" y="557186"/>
                  </a:lnTo>
                  <a:close/>
                </a:path>
              </a:pathLst>
            </a:custGeom>
            <a:solidFill>
              <a:schemeClr val="bg1">
                <a:lumMod val="75000"/>
              </a:schemeClr>
            </a:solidFill>
            <a:ln w="764">
              <a:noFill/>
            </a:ln>
          </p:spPr>
          <p:style>
            <a:lnRef idx="0"/>
            <a:fillRef idx="0"/>
            <a:effectRef idx="0"/>
            <a:fontRef idx="minor"/>
          </p:style>
        </p:sp>
      </p:grpSp>
      <p:grpSp>
        <p:nvGrpSpPr>
          <p:cNvPr id="1296" name="Group 3"/>
          <p:cNvGrpSpPr/>
          <p:nvPr/>
        </p:nvGrpSpPr>
        <p:grpSpPr>
          <a:xfrm>
            <a:off x="2516400" y="5618160"/>
            <a:ext cx="9092880" cy="636840"/>
            <a:chOff x="2516400" y="5618160"/>
            <a:chExt cx="9092880" cy="636840"/>
          </a:xfrm>
        </p:grpSpPr>
        <p:grpSp>
          <p:nvGrpSpPr>
            <p:cNvPr id="1297" name="Group 24"/>
            <p:cNvGrpSpPr/>
            <p:nvPr/>
          </p:nvGrpSpPr>
          <p:grpSpPr>
            <a:xfrm>
              <a:off x="3342600" y="5618160"/>
              <a:ext cx="8266680" cy="636840"/>
              <a:chOff x="3342600" y="5618160"/>
              <a:chExt cx="8266680" cy="636840"/>
            </a:xfrm>
          </p:grpSpPr>
          <p:sp>
            <p:nvSpPr>
              <p:cNvPr id="1298" name="Google Shape;22;p1"/>
              <p:cNvSpPr/>
              <p:nvPr/>
            </p:nvSpPr>
            <p:spPr>
              <a:xfrm>
                <a:off x="5816160" y="5618160"/>
                <a:ext cx="5793120" cy="636840"/>
              </a:xfrm>
              <a:prstGeom prst="rect">
                <a:avLst/>
              </a:prstGeom>
              <a:noFill/>
              <a:ln w="0">
                <a:noFill/>
              </a:ln>
            </p:spPr>
            <p:style>
              <a:lnRef idx="0"/>
              <a:fillRef idx="0"/>
              <a:effectRef idx="0"/>
              <a:fontRef idx="minor"/>
            </p:style>
            <p:txBody>
              <a:bodyPr lIns="90000" rIns="90000" tIns="45000" bIns="45000" anchor="t">
                <a:spAutoFit/>
              </a:bodyPr>
              <a:p>
                <a:pPr>
                  <a:lnSpc>
                    <a:spcPct val="150000"/>
                  </a:lnSpc>
                  <a:buNone/>
                  <a:tabLst>
                    <a:tab algn="l" pos="0"/>
                  </a:tabLst>
                </a:pPr>
                <a:r>
                  <a:rPr b="0" lang="en-ID" sz="1200" spc="-1" strike="noStrike">
                    <a:solidFill>
                      <a:srgbClr val="bfbfbf"/>
                    </a:solidFill>
                    <a:latin typeface="Manrope"/>
                    <a:ea typeface="Arial"/>
                  </a:rPr>
                  <a:t>Lorem ipsum dolor sit amet, consectetur adipiscing elit, sed do eiusmod tempor incididunt ut labore et dolore magna aliqua. </a:t>
                </a:r>
                <a:endParaRPr b="0" lang="de-DE" sz="1200" spc="-1" strike="noStrike">
                  <a:latin typeface="Arial"/>
                </a:endParaRPr>
              </a:p>
            </p:txBody>
          </p:sp>
          <p:sp>
            <p:nvSpPr>
              <p:cNvPr id="1299" name="TextBox 26"/>
              <p:cNvSpPr/>
              <p:nvPr/>
            </p:nvSpPr>
            <p:spPr>
              <a:xfrm>
                <a:off x="3342600" y="5741280"/>
                <a:ext cx="2471760" cy="3945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2000" spc="-1" strike="noStrike">
                    <a:solidFill>
                      <a:srgbClr val="ffffff"/>
                    </a:solidFill>
                    <a:latin typeface="Manrope SemiBold"/>
                    <a:ea typeface="DejaVu Sans"/>
                  </a:rPr>
                  <a:t>Diagnostics</a:t>
                </a:r>
                <a:endParaRPr b="0" lang="de-DE" sz="2000" spc="-1" strike="noStrike">
                  <a:latin typeface="Arial"/>
                </a:endParaRPr>
              </a:p>
            </p:txBody>
          </p:sp>
        </p:grpSp>
        <p:sp>
          <p:nvSpPr>
            <p:cNvPr id="1300" name="Graphic 49"/>
            <p:cNvSpPr/>
            <p:nvPr/>
          </p:nvSpPr>
          <p:spPr>
            <a:xfrm>
              <a:off x="2516400" y="5698080"/>
              <a:ext cx="485280" cy="485280"/>
            </a:xfrm>
            <a:custGeom>
              <a:avLst/>
              <a:gdLst/>
              <a:ahLst/>
              <a:rect l="l" t="t" r="r" b="b"/>
              <a:pathLst>
                <a:path w="619095" h="619095">
                  <a:moveTo>
                    <a:pt x="433367" y="402412"/>
                  </a:moveTo>
                  <a:cubicBezTo>
                    <a:pt x="407571" y="402412"/>
                    <a:pt x="385645" y="393383"/>
                    <a:pt x="367588" y="375326"/>
                  </a:cubicBezTo>
                  <a:cubicBezTo>
                    <a:pt x="349531" y="357269"/>
                    <a:pt x="340502" y="335343"/>
                    <a:pt x="340502" y="309548"/>
                  </a:cubicBezTo>
                  <a:cubicBezTo>
                    <a:pt x="340502" y="283752"/>
                    <a:pt x="349531" y="261826"/>
                    <a:pt x="367588" y="243769"/>
                  </a:cubicBezTo>
                  <a:cubicBezTo>
                    <a:pt x="385645" y="225712"/>
                    <a:pt x="407571" y="216683"/>
                    <a:pt x="433367" y="216683"/>
                  </a:cubicBezTo>
                  <a:cubicBezTo>
                    <a:pt x="459162" y="216683"/>
                    <a:pt x="481088" y="225712"/>
                    <a:pt x="499145" y="243769"/>
                  </a:cubicBezTo>
                  <a:cubicBezTo>
                    <a:pt x="517202" y="261826"/>
                    <a:pt x="526231" y="283752"/>
                    <a:pt x="526231" y="309548"/>
                  </a:cubicBezTo>
                  <a:cubicBezTo>
                    <a:pt x="526231" y="335343"/>
                    <a:pt x="517202" y="357269"/>
                    <a:pt x="499145" y="375326"/>
                  </a:cubicBezTo>
                  <a:cubicBezTo>
                    <a:pt x="481088" y="393383"/>
                    <a:pt x="459162" y="402412"/>
                    <a:pt x="433367" y="402412"/>
                  </a:cubicBezTo>
                  <a:close/>
                  <a:moveTo>
                    <a:pt x="433367" y="340502"/>
                  </a:moveTo>
                  <a:cubicBezTo>
                    <a:pt x="442137" y="340502"/>
                    <a:pt x="449489" y="337536"/>
                    <a:pt x="455422" y="331603"/>
                  </a:cubicBezTo>
                  <a:cubicBezTo>
                    <a:pt x="461355" y="325670"/>
                    <a:pt x="464321" y="318318"/>
                    <a:pt x="464321" y="309548"/>
                  </a:cubicBezTo>
                  <a:cubicBezTo>
                    <a:pt x="464321" y="300777"/>
                    <a:pt x="461355" y="293425"/>
                    <a:pt x="455422" y="287492"/>
                  </a:cubicBezTo>
                  <a:cubicBezTo>
                    <a:pt x="449489" y="281559"/>
                    <a:pt x="442137" y="278593"/>
                    <a:pt x="433367" y="278593"/>
                  </a:cubicBezTo>
                  <a:cubicBezTo>
                    <a:pt x="424596" y="278593"/>
                    <a:pt x="417244" y="281559"/>
                    <a:pt x="411311" y="287492"/>
                  </a:cubicBezTo>
                  <a:cubicBezTo>
                    <a:pt x="405378" y="293425"/>
                    <a:pt x="402412" y="300777"/>
                    <a:pt x="402412" y="309548"/>
                  </a:cubicBezTo>
                  <a:cubicBezTo>
                    <a:pt x="402412" y="318318"/>
                    <a:pt x="405378" y="325670"/>
                    <a:pt x="411311" y="331603"/>
                  </a:cubicBezTo>
                  <a:cubicBezTo>
                    <a:pt x="417244" y="337536"/>
                    <a:pt x="424596" y="340502"/>
                    <a:pt x="433367" y="340502"/>
                  </a:cubicBezTo>
                  <a:close/>
                  <a:moveTo>
                    <a:pt x="247638" y="619095"/>
                  </a:moveTo>
                  <a:lnTo>
                    <a:pt x="247638" y="529326"/>
                  </a:lnTo>
                  <a:cubicBezTo>
                    <a:pt x="247638" y="518492"/>
                    <a:pt x="250218" y="508303"/>
                    <a:pt x="255377" y="498758"/>
                  </a:cubicBezTo>
                  <a:cubicBezTo>
                    <a:pt x="260536" y="489214"/>
                    <a:pt x="267759" y="481604"/>
                    <a:pt x="277045" y="475929"/>
                  </a:cubicBezTo>
                  <a:cubicBezTo>
                    <a:pt x="293554" y="466127"/>
                    <a:pt x="310966" y="458001"/>
                    <a:pt x="329281" y="451552"/>
                  </a:cubicBezTo>
                  <a:cubicBezTo>
                    <a:pt x="347596" y="445104"/>
                    <a:pt x="366298" y="440331"/>
                    <a:pt x="385387" y="437236"/>
                  </a:cubicBezTo>
                  <a:lnTo>
                    <a:pt x="433367" y="495276"/>
                  </a:lnTo>
                  <a:lnTo>
                    <a:pt x="481346" y="437236"/>
                  </a:lnTo>
                  <a:cubicBezTo>
                    <a:pt x="500435" y="440331"/>
                    <a:pt x="519008" y="445104"/>
                    <a:pt x="537065" y="451552"/>
                  </a:cubicBezTo>
                  <a:cubicBezTo>
                    <a:pt x="555122" y="458001"/>
                    <a:pt x="572405" y="466127"/>
                    <a:pt x="588914" y="475929"/>
                  </a:cubicBezTo>
                  <a:cubicBezTo>
                    <a:pt x="598201" y="481604"/>
                    <a:pt x="605552" y="489214"/>
                    <a:pt x="610969" y="498758"/>
                  </a:cubicBezTo>
                  <a:cubicBezTo>
                    <a:pt x="616386" y="508303"/>
                    <a:pt x="619095" y="518492"/>
                    <a:pt x="619095" y="529326"/>
                  </a:cubicBezTo>
                  <a:lnTo>
                    <a:pt x="619095" y="619095"/>
                  </a:lnTo>
                  <a:lnTo>
                    <a:pt x="247638" y="619095"/>
                  </a:lnTo>
                  <a:close/>
                  <a:moveTo>
                    <a:pt x="308774" y="557186"/>
                  </a:moveTo>
                  <a:lnTo>
                    <a:pt x="403960" y="557186"/>
                  </a:lnTo>
                  <a:lnTo>
                    <a:pt x="362171" y="506110"/>
                  </a:lnTo>
                  <a:cubicBezTo>
                    <a:pt x="352884" y="508690"/>
                    <a:pt x="343856" y="512043"/>
                    <a:pt x="335085" y="516170"/>
                  </a:cubicBezTo>
                  <a:cubicBezTo>
                    <a:pt x="326315" y="520298"/>
                    <a:pt x="317544" y="524683"/>
                    <a:pt x="308774" y="529326"/>
                  </a:cubicBezTo>
                  <a:lnTo>
                    <a:pt x="308774" y="557186"/>
                  </a:lnTo>
                  <a:close/>
                  <a:moveTo>
                    <a:pt x="462774" y="557186"/>
                  </a:moveTo>
                  <a:lnTo>
                    <a:pt x="557186" y="557186"/>
                  </a:lnTo>
                  <a:lnTo>
                    <a:pt x="557186" y="529326"/>
                  </a:lnTo>
                  <a:cubicBezTo>
                    <a:pt x="548931" y="524167"/>
                    <a:pt x="540418" y="519653"/>
                    <a:pt x="531648" y="515784"/>
                  </a:cubicBezTo>
                  <a:cubicBezTo>
                    <a:pt x="522877" y="511914"/>
                    <a:pt x="513849" y="508690"/>
                    <a:pt x="504562" y="506110"/>
                  </a:cubicBezTo>
                  <a:lnTo>
                    <a:pt x="462774" y="557186"/>
                  </a:lnTo>
                  <a:close/>
                  <a:moveTo>
                    <a:pt x="61910" y="557186"/>
                  </a:moveTo>
                  <a:cubicBezTo>
                    <a:pt x="44884" y="557186"/>
                    <a:pt x="30310" y="551124"/>
                    <a:pt x="18186" y="539000"/>
                  </a:cubicBezTo>
                  <a:cubicBezTo>
                    <a:pt x="6062" y="526876"/>
                    <a:pt x="0" y="512301"/>
                    <a:pt x="0" y="495276"/>
                  </a:cubicBezTo>
                  <a:lnTo>
                    <a:pt x="0" y="61910"/>
                  </a:lnTo>
                  <a:cubicBezTo>
                    <a:pt x="0" y="44884"/>
                    <a:pt x="6062" y="30310"/>
                    <a:pt x="18186" y="18186"/>
                  </a:cubicBezTo>
                  <a:cubicBezTo>
                    <a:pt x="30310" y="6062"/>
                    <a:pt x="44884" y="0"/>
                    <a:pt x="61910" y="0"/>
                  </a:cubicBezTo>
                  <a:lnTo>
                    <a:pt x="495276" y="0"/>
                  </a:lnTo>
                  <a:cubicBezTo>
                    <a:pt x="512301" y="0"/>
                    <a:pt x="526876" y="6062"/>
                    <a:pt x="539000" y="18186"/>
                  </a:cubicBezTo>
                  <a:cubicBezTo>
                    <a:pt x="551124" y="30310"/>
                    <a:pt x="557186" y="44884"/>
                    <a:pt x="557186" y="61910"/>
                  </a:cubicBezTo>
                  <a:lnTo>
                    <a:pt x="557186" y="216683"/>
                  </a:lnTo>
                  <a:cubicBezTo>
                    <a:pt x="548931" y="206365"/>
                    <a:pt x="539902" y="196563"/>
                    <a:pt x="530100" y="187276"/>
                  </a:cubicBezTo>
                  <a:cubicBezTo>
                    <a:pt x="520298" y="177990"/>
                    <a:pt x="508690" y="171799"/>
                    <a:pt x="495276" y="168703"/>
                  </a:cubicBezTo>
                  <a:lnTo>
                    <a:pt x="495276" y="61910"/>
                  </a:lnTo>
                  <a:lnTo>
                    <a:pt x="61910" y="61910"/>
                  </a:lnTo>
                  <a:lnTo>
                    <a:pt x="61910" y="495276"/>
                  </a:lnTo>
                  <a:lnTo>
                    <a:pt x="190372" y="495276"/>
                  </a:lnTo>
                  <a:cubicBezTo>
                    <a:pt x="188824" y="500951"/>
                    <a:pt x="187663" y="506626"/>
                    <a:pt x="186889" y="512301"/>
                  </a:cubicBezTo>
                  <a:cubicBezTo>
                    <a:pt x="186115" y="517976"/>
                    <a:pt x="185729" y="523651"/>
                    <a:pt x="185729" y="529326"/>
                  </a:cubicBezTo>
                  <a:lnTo>
                    <a:pt x="185729" y="557186"/>
                  </a:lnTo>
                  <a:lnTo>
                    <a:pt x="61910" y="557186"/>
                  </a:lnTo>
                  <a:close/>
                  <a:moveTo>
                    <a:pt x="123819" y="185729"/>
                  </a:moveTo>
                  <a:lnTo>
                    <a:pt x="340502" y="185729"/>
                  </a:lnTo>
                  <a:cubicBezTo>
                    <a:pt x="353916" y="175410"/>
                    <a:pt x="368619" y="167672"/>
                    <a:pt x="384613" y="162512"/>
                  </a:cubicBezTo>
                  <a:cubicBezTo>
                    <a:pt x="400606" y="157353"/>
                    <a:pt x="416857" y="154774"/>
                    <a:pt x="433367" y="154774"/>
                  </a:cubicBezTo>
                  <a:lnTo>
                    <a:pt x="433367" y="123819"/>
                  </a:lnTo>
                  <a:lnTo>
                    <a:pt x="123819" y="123819"/>
                  </a:lnTo>
                  <a:lnTo>
                    <a:pt x="123819" y="185729"/>
                  </a:lnTo>
                  <a:close/>
                  <a:moveTo>
                    <a:pt x="123819" y="309548"/>
                  </a:moveTo>
                  <a:lnTo>
                    <a:pt x="278593" y="309548"/>
                  </a:lnTo>
                  <a:cubicBezTo>
                    <a:pt x="278593" y="298713"/>
                    <a:pt x="279754" y="288137"/>
                    <a:pt x="282075" y="277819"/>
                  </a:cubicBezTo>
                  <a:cubicBezTo>
                    <a:pt x="284397" y="267501"/>
                    <a:pt x="287621" y="257440"/>
                    <a:pt x="291749" y="247638"/>
                  </a:cubicBezTo>
                  <a:lnTo>
                    <a:pt x="123819" y="247638"/>
                  </a:lnTo>
                  <a:lnTo>
                    <a:pt x="123819" y="309548"/>
                  </a:lnTo>
                  <a:close/>
                  <a:moveTo>
                    <a:pt x="123819" y="433367"/>
                  </a:moveTo>
                  <a:lnTo>
                    <a:pt x="230613" y="433367"/>
                  </a:lnTo>
                  <a:cubicBezTo>
                    <a:pt x="236288" y="428723"/>
                    <a:pt x="242350" y="424596"/>
                    <a:pt x="248799" y="420985"/>
                  </a:cubicBezTo>
                  <a:cubicBezTo>
                    <a:pt x="255248" y="417373"/>
                    <a:pt x="261826" y="414020"/>
                    <a:pt x="268532" y="410924"/>
                  </a:cubicBezTo>
                  <a:lnTo>
                    <a:pt x="268532" y="371457"/>
                  </a:lnTo>
                  <a:lnTo>
                    <a:pt x="123819" y="371457"/>
                  </a:lnTo>
                  <a:lnTo>
                    <a:pt x="123819" y="433367"/>
                  </a:lnTo>
                  <a:close/>
                  <a:moveTo>
                    <a:pt x="61910" y="495276"/>
                  </a:moveTo>
                  <a:lnTo>
                    <a:pt x="61910" y="61910"/>
                  </a:lnTo>
                  <a:lnTo>
                    <a:pt x="61910" y="167930"/>
                  </a:lnTo>
                  <a:lnTo>
                    <a:pt x="61910" y="154774"/>
                  </a:lnTo>
                  <a:lnTo>
                    <a:pt x="61910" y="495276"/>
                  </a:lnTo>
                  <a:close/>
                </a:path>
              </a:pathLst>
            </a:custGeom>
            <a:solidFill>
              <a:schemeClr val="bg1">
                <a:lumMod val="75000"/>
              </a:schemeClr>
            </a:solidFill>
            <a:ln w="764">
              <a:noFill/>
            </a:ln>
          </p:spPr>
          <p:style>
            <a:lnRef idx="0"/>
            <a:fillRef idx="0"/>
            <a:effectRef idx="0"/>
            <a:fontRef idx="minor"/>
          </p:style>
        </p:sp>
      </p:grpSp>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1301" name="Oval 15"/>
          <p:cNvSpPr/>
          <p:nvPr/>
        </p:nvSpPr>
        <p:spPr>
          <a:xfrm>
            <a:off x="9417240" y="114840"/>
            <a:ext cx="4024080" cy="4024080"/>
          </a:xfrm>
          <a:prstGeom prst="ellipse">
            <a:avLst/>
          </a:prstGeom>
          <a:solidFill>
            <a:schemeClr val="accent1">
              <a:lumMod val="60000"/>
              <a:lumOff val="40000"/>
              <a:alpha val="34000"/>
            </a:schemeClr>
          </a:solidFill>
          <a:ln>
            <a:noFill/>
          </a:ln>
          <a:effectLst>
            <a:softEdge rad="774720"/>
          </a:effectLst>
        </p:spPr>
        <p:style>
          <a:lnRef idx="2">
            <a:schemeClr val="accent1">
              <a:shade val="15000"/>
            </a:schemeClr>
          </a:lnRef>
          <a:fillRef idx="1">
            <a:schemeClr val="accent1"/>
          </a:fillRef>
          <a:effectRef idx="0">
            <a:schemeClr val="accent1"/>
          </a:effectRef>
          <a:fontRef idx="minor"/>
        </p:style>
      </p:sp>
      <p:sp>
        <p:nvSpPr>
          <p:cNvPr id="1302" name="Oval 16"/>
          <p:cNvSpPr/>
          <p:nvPr/>
        </p:nvSpPr>
        <p:spPr>
          <a:xfrm>
            <a:off x="1980360" y="1636920"/>
            <a:ext cx="7594200" cy="7594200"/>
          </a:xfrm>
          <a:prstGeom prst="ellipse">
            <a:avLst/>
          </a:prstGeom>
          <a:solidFill>
            <a:schemeClr val="accent1">
              <a:lumMod val="75000"/>
              <a:alpha val="52000"/>
            </a:schemeClr>
          </a:solidFill>
          <a:ln>
            <a:noFill/>
          </a:ln>
          <a:effectLst>
            <a:softEdge rad="1270080"/>
          </a:effectLst>
        </p:spPr>
        <p:style>
          <a:lnRef idx="2">
            <a:schemeClr val="accent1">
              <a:shade val="15000"/>
            </a:schemeClr>
          </a:lnRef>
          <a:fillRef idx="1">
            <a:schemeClr val="accent1"/>
          </a:fillRef>
          <a:effectRef idx="0">
            <a:schemeClr val="accent1"/>
          </a:effectRef>
          <a:fontRef idx="minor"/>
        </p:style>
      </p:sp>
      <p:sp>
        <p:nvSpPr>
          <p:cNvPr id="1303" name="TextBox 1"/>
          <p:cNvSpPr/>
          <p:nvPr/>
        </p:nvSpPr>
        <p:spPr>
          <a:xfrm>
            <a:off x="6464160" y="728640"/>
            <a:ext cx="5391000" cy="17355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5400" spc="-1" strike="noStrike">
                <a:solidFill>
                  <a:srgbClr val="ffffff"/>
                </a:solidFill>
                <a:latin typeface="Manrope SemiBold"/>
                <a:ea typeface="DejaVu Sans"/>
              </a:rPr>
              <a:t>IT IN EDUCATION</a:t>
            </a:r>
            <a:endParaRPr b="0" lang="de-DE" sz="5400" spc="-1" strike="noStrike">
              <a:latin typeface="Arial"/>
            </a:endParaRPr>
          </a:p>
        </p:txBody>
      </p:sp>
      <p:pic>
        <p:nvPicPr>
          <p:cNvPr id="1304" name="Picture 2" descr=""/>
          <p:cNvPicPr/>
          <p:nvPr/>
        </p:nvPicPr>
        <p:blipFill>
          <a:blip r:embed="rId1">
            <a:extLst>
              <a:ext uri="{BEBA8EAE-BF5A-486C-A8C5-ECC9F3942E4B}">
                <a14:imgProps xmlns:a14="http://schemas.microsoft.com/office/drawing/2010/main">
                  <a14:imgLayer r:embed="rId2">
                    <a14:imgEffect>
                      <a14:brightnessContrast bright="-40000" contrast="40000"/>
                    </a14:imgEffect>
                  </a14:imgLayer>
                </a14:imgProps>
              </a:ext>
            </a:extLst>
          </a:blip>
          <a:stretch/>
        </p:blipFill>
        <p:spPr>
          <a:xfrm>
            <a:off x="-1079640" y="639720"/>
            <a:ext cx="6985080" cy="5925240"/>
          </a:xfrm>
          <a:prstGeom prst="rect">
            <a:avLst/>
          </a:prstGeom>
          <a:ln w="0">
            <a:noFill/>
          </a:ln>
        </p:spPr>
      </p:pic>
      <p:sp>
        <p:nvSpPr>
          <p:cNvPr id="1305" name="Google Shape;22;p1"/>
          <p:cNvSpPr/>
          <p:nvPr/>
        </p:nvSpPr>
        <p:spPr>
          <a:xfrm>
            <a:off x="6464160" y="2667240"/>
            <a:ext cx="5391000" cy="1184040"/>
          </a:xfrm>
          <a:prstGeom prst="rect">
            <a:avLst/>
          </a:prstGeom>
          <a:noFill/>
          <a:ln w="0">
            <a:noFill/>
          </a:ln>
        </p:spPr>
        <p:style>
          <a:lnRef idx="0"/>
          <a:fillRef idx="0"/>
          <a:effectRef idx="0"/>
          <a:fontRef idx="minor"/>
        </p:style>
        <p:txBody>
          <a:bodyPr lIns="90000" rIns="90000" tIns="45000" bIns="45000" anchor="t">
            <a:spAutoFit/>
          </a:bodyPr>
          <a:p>
            <a:pPr>
              <a:lnSpc>
                <a:spcPct val="150000"/>
              </a:lnSpc>
              <a:buNone/>
              <a:tabLst>
                <a:tab algn="l" pos="0"/>
              </a:tabLst>
            </a:pPr>
            <a:r>
              <a:rPr b="0" lang="en-ID" sz="1200" spc="-1" strike="noStrike">
                <a:solidFill>
                  <a:srgbClr val="bfbfbf"/>
                </a:solidFill>
                <a:latin typeface="Manrope"/>
                <a:ea typeface="Arial"/>
              </a:rPr>
              <a:t>Lorem ipsum dolor sit amet, consectetur adipiscing elit, sed do eiusmod tempor incididunt ut labore et dolore magna aliqua. Ut enim ad minim veniam, quis nostrud exercitation ullamco laboris nisi ut aliquip ex ea commodo consequat. </a:t>
            </a:r>
            <a:endParaRPr b="0" lang="de-DE" sz="1200" spc="-1" strike="noStrike">
              <a:latin typeface="Arial"/>
            </a:endParaRPr>
          </a:p>
        </p:txBody>
      </p:sp>
      <p:sp>
        <p:nvSpPr>
          <p:cNvPr id="1306" name="TextBox 7"/>
          <p:cNvSpPr/>
          <p:nvPr/>
        </p:nvSpPr>
        <p:spPr>
          <a:xfrm>
            <a:off x="6506640" y="4275000"/>
            <a:ext cx="5348520" cy="1461240"/>
          </a:xfrm>
          <a:prstGeom prst="rect">
            <a:avLst/>
          </a:prstGeom>
          <a:noFill/>
          <a:ln w="0">
            <a:noFill/>
          </a:ln>
        </p:spPr>
        <p:style>
          <a:lnRef idx="0"/>
          <a:fillRef idx="0"/>
          <a:effectRef idx="0"/>
          <a:fontRef idx="minor"/>
        </p:style>
        <p:txBody>
          <a:bodyPr lIns="90000" rIns="90000" tIns="45000" bIns="45000" anchor="t">
            <a:spAutoFit/>
          </a:bodyPr>
          <a:p>
            <a:pPr marL="343080" indent="-343080">
              <a:lnSpc>
                <a:spcPct val="150000"/>
              </a:lnSpc>
              <a:buClr>
                <a:srgbClr val="ffffff"/>
              </a:buClr>
              <a:buFont typeface="Arial"/>
              <a:buChar char="•"/>
            </a:pPr>
            <a:r>
              <a:rPr b="0" lang="en-US" sz="2000" spc="-1" strike="noStrike">
                <a:solidFill>
                  <a:srgbClr val="ffffff"/>
                </a:solidFill>
                <a:latin typeface="Manrope SemiBold"/>
                <a:ea typeface="DejaVu Sans"/>
              </a:rPr>
              <a:t>Online learning platforms</a:t>
            </a:r>
            <a:endParaRPr b="0" lang="de-DE" sz="2000" spc="-1" strike="noStrike">
              <a:latin typeface="Arial"/>
            </a:endParaRPr>
          </a:p>
          <a:p>
            <a:pPr marL="343080" indent="-343080">
              <a:lnSpc>
                <a:spcPct val="150000"/>
              </a:lnSpc>
              <a:buClr>
                <a:srgbClr val="ffffff"/>
              </a:buClr>
              <a:buFont typeface="Arial"/>
              <a:buChar char="•"/>
            </a:pPr>
            <a:r>
              <a:rPr b="0" lang="en-US" sz="2000" spc="-1" strike="noStrike">
                <a:solidFill>
                  <a:srgbClr val="ffffff"/>
                </a:solidFill>
                <a:latin typeface="Manrope SemiBold"/>
                <a:ea typeface="DejaVu Sans"/>
              </a:rPr>
              <a:t>Virtual classrooms</a:t>
            </a:r>
            <a:endParaRPr b="0" lang="de-DE" sz="2000" spc="-1" strike="noStrike">
              <a:latin typeface="Arial"/>
            </a:endParaRPr>
          </a:p>
          <a:p>
            <a:pPr marL="343080" indent="-343080">
              <a:lnSpc>
                <a:spcPct val="150000"/>
              </a:lnSpc>
              <a:buClr>
                <a:srgbClr val="ffffff"/>
              </a:buClr>
              <a:buFont typeface="Arial"/>
              <a:buChar char="•"/>
            </a:pPr>
            <a:r>
              <a:rPr b="0" lang="en-US" sz="2000" spc="-1" strike="noStrike">
                <a:solidFill>
                  <a:srgbClr val="ffffff"/>
                </a:solidFill>
                <a:latin typeface="Manrope SemiBold"/>
                <a:ea typeface="DejaVu Sans"/>
              </a:rPr>
              <a:t>Digital tools</a:t>
            </a:r>
            <a:endParaRPr b="0" lang="de-DE" sz="2000" spc="-1" strike="noStrike">
              <a:latin typeface="Arial"/>
            </a:endParaRPr>
          </a:p>
        </p:txBody>
      </p:sp>
      <p:sp>
        <p:nvSpPr>
          <p:cNvPr id="1307" name="Graphic 10"/>
          <p:cNvSpPr/>
          <p:nvPr/>
        </p:nvSpPr>
        <p:spPr>
          <a:xfrm rot="10800000">
            <a:off x="11683800" y="4520160"/>
            <a:ext cx="173160" cy="106200"/>
          </a:xfrm>
          <a:custGeom>
            <a:avLst/>
            <a:gdLst/>
            <a:ahLst/>
            <a:rect l="l" t="t" r="r" b="b"/>
            <a:pathLst>
              <a:path w="114300" h="70485">
                <a:moveTo>
                  <a:pt x="57150" y="70485"/>
                </a:moveTo>
                <a:lnTo>
                  <a:pt x="0" y="13335"/>
                </a:lnTo>
                <a:lnTo>
                  <a:pt x="13335" y="0"/>
                </a:lnTo>
                <a:lnTo>
                  <a:pt x="57150" y="43815"/>
                </a:lnTo>
                <a:lnTo>
                  <a:pt x="100965" y="0"/>
                </a:lnTo>
                <a:lnTo>
                  <a:pt x="114300" y="13335"/>
                </a:lnTo>
                <a:lnTo>
                  <a:pt x="57150" y="70485"/>
                </a:lnTo>
                <a:close/>
              </a:path>
            </a:pathLst>
          </a:custGeom>
          <a:solidFill>
            <a:srgbClr val="e8eaed"/>
          </a:solidFill>
          <a:ln w="0">
            <a:noFill/>
          </a:ln>
        </p:spPr>
        <p:style>
          <a:lnRef idx="0"/>
          <a:fillRef idx="0"/>
          <a:effectRef idx="0"/>
          <a:fontRef idx="minor"/>
        </p:style>
      </p:sp>
      <p:sp>
        <p:nvSpPr>
          <p:cNvPr id="1308" name="Graphic 10"/>
          <p:cNvSpPr/>
          <p:nvPr/>
        </p:nvSpPr>
        <p:spPr>
          <a:xfrm rot="10800000">
            <a:off x="11683800" y="4991760"/>
            <a:ext cx="173160" cy="106200"/>
          </a:xfrm>
          <a:custGeom>
            <a:avLst/>
            <a:gdLst/>
            <a:ahLst/>
            <a:rect l="l" t="t" r="r" b="b"/>
            <a:pathLst>
              <a:path w="114300" h="70485">
                <a:moveTo>
                  <a:pt x="57150" y="70485"/>
                </a:moveTo>
                <a:lnTo>
                  <a:pt x="0" y="13335"/>
                </a:lnTo>
                <a:lnTo>
                  <a:pt x="13335" y="0"/>
                </a:lnTo>
                <a:lnTo>
                  <a:pt x="57150" y="43815"/>
                </a:lnTo>
                <a:lnTo>
                  <a:pt x="100965" y="0"/>
                </a:lnTo>
                <a:lnTo>
                  <a:pt x="114300" y="13335"/>
                </a:lnTo>
                <a:lnTo>
                  <a:pt x="57150" y="70485"/>
                </a:lnTo>
                <a:close/>
              </a:path>
            </a:pathLst>
          </a:custGeom>
          <a:solidFill>
            <a:srgbClr val="e8eaed"/>
          </a:solidFill>
          <a:ln w="0">
            <a:noFill/>
          </a:ln>
        </p:spPr>
        <p:style>
          <a:lnRef idx="0"/>
          <a:fillRef idx="0"/>
          <a:effectRef idx="0"/>
          <a:fontRef idx="minor"/>
        </p:style>
      </p:sp>
      <p:sp>
        <p:nvSpPr>
          <p:cNvPr id="1309" name="Graphic 10"/>
          <p:cNvSpPr/>
          <p:nvPr/>
        </p:nvSpPr>
        <p:spPr>
          <a:xfrm>
            <a:off x="11682000" y="5434920"/>
            <a:ext cx="173160" cy="106200"/>
          </a:xfrm>
          <a:custGeom>
            <a:avLst/>
            <a:gdLst/>
            <a:ahLst/>
            <a:rect l="l" t="t" r="r" b="b"/>
            <a:pathLst>
              <a:path w="114300" h="70485">
                <a:moveTo>
                  <a:pt x="57150" y="70485"/>
                </a:moveTo>
                <a:lnTo>
                  <a:pt x="0" y="13335"/>
                </a:lnTo>
                <a:lnTo>
                  <a:pt x="13335" y="0"/>
                </a:lnTo>
                <a:lnTo>
                  <a:pt x="57150" y="43815"/>
                </a:lnTo>
                <a:lnTo>
                  <a:pt x="100965" y="0"/>
                </a:lnTo>
                <a:lnTo>
                  <a:pt x="114300" y="13335"/>
                </a:lnTo>
                <a:lnTo>
                  <a:pt x="57150" y="70485"/>
                </a:lnTo>
                <a:close/>
              </a:path>
            </a:pathLst>
          </a:custGeom>
          <a:solidFill>
            <a:srgbClr val="e8eaed"/>
          </a:solidFill>
          <a:ln w="0">
            <a:noFill/>
          </a:ln>
        </p:spPr>
        <p:style>
          <a:lnRef idx="0"/>
          <a:fillRef idx="0"/>
          <a:effectRef idx="0"/>
          <a:fontRef idx="minor"/>
        </p:style>
      </p:sp>
      <p:sp>
        <p:nvSpPr>
          <p:cNvPr id="1310" name="Google Shape;22;p1"/>
          <p:cNvSpPr/>
          <p:nvPr/>
        </p:nvSpPr>
        <p:spPr>
          <a:xfrm>
            <a:off x="6826320" y="5806080"/>
            <a:ext cx="5028840" cy="636840"/>
          </a:xfrm>
          <a:prstGeom prst="rect">
            <a:avLst/>
          </a:prstGeom>
          <a:noFill/>
          <a:ln w="0">
            <a:noFill/>
          </a:ln>
        </p:spPr>
        <p:style>
          <a:lnRef idx="0"/>
          <a:fillRef idx="0"/>
          <a:effectRef idx="0"/>
          <a:fontRef idx="minor"/>
        </p:style>
        <p:txBody>
          <a:bodyPr lIns="90000" rIns="90000" tIns="45000" bIns="45000" anchor="t">
            <a:spAutoFit/>
          </a:bodyPr>
          <a:p>
            <a:pPr>
              <a:lnSpc>
                <a:spcPct val="150000"/>
              </a:lnSpc>
              <a:buNone/>
              <a:tabLst>
                <a:tab algn="l" pos="0"/>
              </a:tabLst>
            </a:pPr>
            <a:r>
              <a:rPr b="0" lang="en-ID" sz="1200" spc="-1" strike="noStrike">
                <a:solidFill>
                  <a:srgbClr val="bfbfbf"/>
                </a:solidFill>
                <a:latin typeface="Manrope"/>
                <a:ea typeface="Arial"/>
              </a:rPr>
              <a:t>Lorem ipsum dolor sit amet, consectetur adipiscing elit, sed do eiusmod tempor incididunt ut labore.</a:t>
            </a:r>
            <a:endParaRPr b="0" lang="de-DE" sz="1200" spc="-1" strike="noStrike">
              <a:latin typeface="Arial"/>
            </a:endParaRPr>
          </a:p>
        </p:txBody>
      </p:sp>
      <p:pic>
        <p:nvPicPr>
          <p:cNvPr id="1311" name="Picture Placeholder 3" descr=""/>
          <p:cNvPicPr/>
          <p:nvPr/>
        </p:nvPicPr>
        <p:blipFill>
          <a:blip r:embed="rId3"/>
          <a:srcRect l="-331789" t="-222536" r="-331789" b="-222536"/>
          <a:stretch/>
        </p:blipFill>
        <p:spPr>
          <a:xfrm>
            <a:off x="-821520" y="926640"/>
            <a:ext cx="6469200" cy="3683160"/>
          </a:xfrm>
          <a:prstGeom prst="rect">
            <a:avLst/>
          </a:prstGeom>
          <a:ln w="0">
            <a:noFill/>
          </a:ln>
        </p:spPr>
      </p:pic>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pic>
        <p:nvPicPr>
          <p:cNvPr id="1312" name="Picture Placeholder 1" descr=""/>
          <p:cNvPicPr/>
          <p:nvPr/>
        </p:nvPicPr>
        <p:blipFill>
          <a:blip r:embed="rId1"/>
          <a:srcRect l="-181258" t="-376026" r="-181258" b="-376026"/>
          <a:stretch/>
        </p:blipFill>
        <p:spPr>
          <a:xfrm>
            <a:off x="334800" y="728640"/>
            <a:ext cx="3917880" cy="5759280"/>
          </a:xfrm>
          <a:prstGeom prst="rect">
            <a:avLst/>
          </a:prstGeom>
          <a:ln w="0">
            <a:noFill/>
          </a:ln>
        </p:spPr>
      </p:pic>
      <p:sp>
        <p:nvSpPr>
          <p:cNvPr id="1313" name="Oval 31"/>
          <p:cNvSpPr/>
          <p:nvPr/>
        </p:nvSpPr>
        <p:spPr>
          <a:xfrm>
            <a:off x="4410360" y="-1253880"/>
            <a:ext cx="4024080" cy="4024080"/>
          </a:xfrm>
          <a:prstGeom prst="ellipse">
            <a:avLst/>
          </a:prstGeom>
          <a:solidFill>
            <a:schemeClr val="accent1">
              <a:lumMod val="60000"/>
              <a:lumOff val="40000"/>
              <a:alpha val="34000"/>
            </a:schemeClr>
          </a:solidFill>
          <a:ln>
            <a:noFill/>
          </a:ln>
          <a:effectLst>
            <a:softEdge rad="774720"/>
          </a:effectLst>
        </p:spPr>
        <p:style>
          <a:lnRef idx="2">
            <a:schemeClr val="accent1">
              <a:shade val="15000"/>
            </a:schemeClr>
          </a:lnRef>
          <a:fillRef idx="1">
            <a:schemeClr val="accent1"/>
          </a:fillRef>
          <a:effectRef idx="0">
            <a:schemeClr val="accent1"/>
          </a:effectRef>
          <a:fontRef idx="minor"/>
        </p:style>
      </p:sp>
      <p:sp>
        <p:nvSpPr>
          <p:cNvPr id="1314" name="Oval 30"/>
          <p:cNvSpPr/>
          <p:nvPr/>
        </p:nvSpPr>
        <p:spPr>
          <a:xfrm>
            <a:off x="5376240" y="1161360"/>
            <a:ext cx="7594200" cy="7594200"/>
          </a:xfrm>
          <a:prstGeom prst="ellipse">
            <a:avLst/>
          </a:prstGeom>
          <a:solidFill>
            <a:schemeClr val="accent1">
              <a:lumMod val="75000"/>
              <a:alpha val="52000"/>
            </a:schemeClr>
          </a:solidFill>
          <a:ln>
            <a:noFill/>
          </a:ln>
          <a:effectLst>
            <a:softEdge rad="1270080"/>
          </a:effectLst>
        </p:spPr>
        <p:style>
          <a:lnRef idx="2">
            <a:schemeClr val="accent1">
              <a:shade val="15000"/>
            </a:schemeClr>
          </a:lnRef>
          <a:fillRef idx="1">
            <a:schemeClr val="accent1"/>
          </a:fillRef>
          <a:effectRef idx="0">
            <a:schemeClr val="accent1"/>
          </a:effectRef>
          <a:fontRef idx="minor"/>
        </p:style>
      </p:sp>
      <p:sp>
        <p:nvSpPr>
          <p:cNvPr id="1315" name="Freeform: Shape 10"/>
          <p:cNvSpPr/>
          <p:nvPr/>
        </p:nvSpPr>
        <p:spPr>
          <a:xfrm>
            <a:off x="1360080" y="728640"/>
            <a:ext cx="2892600" cy="5759280"/>
          </a:xfrm>
          <a:custGeom>
            <a:avLst/>
            <a:gdLst/>
            <a:ahLst/>
            <a:rect l="l" t="t" r="r" b="b"/>
            <a:pathLst>
              <a:path w="2894562" h="5761036">
                <a:moveTo>
                  <a:pt x="0" y="0"/>
                </a:moveTo>
                <a:lnTo>
                  <a:pt x="2717673" y="0"/>
                </a:lnTo>
                <a:cubicBezTo>
                  <a:pt x="2815366" y="0"/>
                  <a:pt x="2894562" y="79196"/>
                  <a:pt x="2894562" y="176889"/>
                </a:cubicBezTo>
                <a:lnTo>
                  <a:pt x="2894562" y="5584147"/>
                </a:lnTo>
                <a:cubicBezTo>
                  <a:pt x="2894562" y="5681840"/>
                  <a:pt x="2815366" y="5761036"/>
                  <a:pt x="2717673" y="5761036"/>
                </a:cubicBezTo>
                <a:lnTo>
                  <a:pt x="0" y="5761036"/>
                </a:lnTo>
                <a:lnTo>
                  <a:pt x="0" y="0"/>
                </a:lnTo>
                <a:close/>
              </a:path>
            </a:pathLst>
          </a:custGeom>
          <a:gradFill rotWithShape="0">
            <a:gsLst>
              <a:gs pos="0">
                <a:srgbClr val="0d0d0d">
                  <a:alpha val="0"/>
                </a:srgbClr>
              </a:gs>
              <a:gs pos="100000">
                <a:srgbClr val="0d0d0d">
                  <a:alpha val="80000"/>
                </a:srgbClr>
              </a:gs>
            </a:gsLst>
            <a:lin ang="0"/>
          </a:gradFill>
          <a:ln>
            <a:noFill/>
          </a:ln>
        </p:spPr>
        <p:style>
          <a:lnRef idx="2">
            <a:schemeClr val="accent1">
              <a:shade val="15000"/>
            </a:schemeClr>
          </a:lnRef>
          <a:fillRef idx="1">
            <a:schemeClr val="accent1"/>
          </a:fillRef>
          <a:effectRef idx="0">
            <a:schemeClr val="accent1"/>
          </a:effectRef>
          <a:fontRef idx="minor"/>
        </p:style>
      </p:sp>
      <p:grpSp>
        <p:nvGrpSpPr>
          <p:cNvPr id="1316" name="Group 6"/>
          <p:cNvGrpSpPr/>
          <p:nvPr/>
        </p:nvGrpSpPr>
        <p:grpSpPr>
          <a:xfrm>
            <a:off x="2979360" y="1020240"/>
            <a:ext cx="7613280" cy="2711160"/>
            <a:chOff x="2979360" y="1020240"/>
            <a:chExt cx="7613280" cy="2711160"/>
          </a:xfrm>
        </p:grpSpPr>
        <p:sp>
          <p:nvSpPr>
            <p:cNvPr id="1317" name="Rectangle: Rounded Corners 5"/>
            <p:cNvSpPr/>
            <p:nvPr/>
          </p:nvSpPr>
          <p:spPr>
            <a:xfrm>
              <a:off x="2979360" y="1020240"/>
              <a:ext cx="7613280" cy="2057400"/>
            </a:xfrm>
            <a:prstGeom prst="roundRect">
              <a:avLst>
                <a:gd name="adj" fmla="val 10486"/>
              </a:avLst>
            </a:prstGeom>
            <a:solidFill>
              <a:schemeClr val="accent1">
                <a:alpha val="24000"/>
              </a:schemeClr>
            </a:solidFill>
            <a:ln>
              <a:solidFill>
                <a:srgbClr val="26239c"/>
              </a:solidFill>
            </a:ln>
          </p:spPr>
          <p:style>
            <a:lnRef idx="2">
              <a:schemeClr val="accent1">
                <a:shade val="15000"/>
              </a:schemeClr>
            </a:lnRef>
            <a:fillRef idx="1">
              <a:schemeClr val="accent1"/>
            </a:fillRef>
            <a:effectRef idx="0">
              <a:schemeClr val="accent1"/>
            </a:effectRef>
            <a:fontRef idx="minor"/>
          </p:style>
        </p:sp>
        <p:sp>
          <p:nvSpPr>
            <p:cNvPr id="1318" name="TextBox 3"/>
            <p:cNvSpPr/>
            <p:nvPr/>
          </p:nvSpPr>
          <p:spPr>
            <a:xfrm>
              <a:off x="3270600" y="1172880"/>
              <a:ext cx="7031160" cy="255852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5400" spc="-1" strike="noStrike">
                  <a:solidFill>
                    <a:srgbClr val="ffffff"/>
                  </a:solidFill>
                  <a:latin typeface="Manrope SemiBold"/>
                  <a:ea typeface="DejaVu Sans"/>
                </a:rPr>
                <a:t>IT IN GOVERNMENT &amp; </a:t>
              </a:r>
              <a:endParaRPr b="0" lang="de-DE" sz="5400" spc="-1" strike="noStrike">
                <a:latin typeface="Arial"/>
              </a:endParaRPr>
            </a:p>
            <a:p>
              <a:pPr>
                <a:lnSpc>
                  <a:spcPct val="100000"/>
                </a:lnSpc>
                <a:buNone/>
              </a:pPr>
              <a:r>
                <a:rPr b="0" lang="en-US" sz="5400" spc="-1" strike="noStrike">
                  <a:solidFill>
                    <a:srgbClr val="ffffff"/>
                  </a:solidFill>
                  <a:latin typeface="Manrope SemiBold"/>
                  <a:ea typeface="DejaVu Sans"/>
                </a:rPr>
                <a:t>PUBLIC SERVICES</a:t>
              </a:r>
              <a:endParaRPr b="0" lang="de-DE" sz="5400" spc="-1" strike="noStrike">
                <a:latin typeface="Arial"/>
              </a:endParaRPr>
            </a:p>
          </p:txBody>
        </p:sp>
      </p:grpSp>
      <p:grpSp>
        <p:nvGrpSpPr>
          <p:cNvPr id="1319" name="Group 20"/>
          <p:cNvGrpSpPr/>
          <p:nvPr/>
        </p:nvGrpSpPr>
        <p:grpSpPr>
          <a:xfrm>
            <a:off x="4915080" y="3429000"/>
            <a:ext cx="6940080" cy="941400"/>
            <a:chOff x="4915080" y="3429000"/>
            <a:chExt cx="6940080" cy="941400"/>
          </a:xfrm>
        </p:grpSpPr>
        <p:sp>
          <p:nvSpPr>
            <p:cNvPr id="1320" name="Google Shape;22;p1"/>
            <p:cNvSpPr/>
            <p:nvPr/>
          </p:nvSpPr>
          <p:spPr>
            <a:xfrm>
              <a:off x="7101360" y="3459960"/>
              <a:ext cx="4753800" cy="910440"/>
            </a:xfrm>
            <a:prstGeom prst="rect">
              <a:avLst/>
            </a:prstGeom>
            <a:noFill/>
            <a:ln w="0">
              <a:noFill/>
            </a:ln>
          </p:spPr>
          <p:style>
            <a:lnRef idx="0"/>
            <a:fillRef idx="0"/>
            <a:effectRef idx="0"/>
            <a:fontRef idx="minor"/>
          </p:style>
          <p:txBody>
            <a:bodyPr lIns="90000" rIns="90000" tIns="45000" bIns="45000" anchor="t">
              <a:spAutoFit/>
            </a:bodyPr>
            <a:p>
              <a:pPr>
                <a:lnSpc>
                  <a:spcPct val="150000"/>
                </a:lnSpc>
                <a:buNone/>
                <a:tabLst>
                  <a:tab algn="l" pos="0"/>
                </a:tabLst>
              </a:pPr>
              <a:r>
                <a:rPr b="0" lang="en-ID" sz="1200" spc="-1" strike="noStrike">
                  <a:solidFill>
                    <a:srgbClr val="bfbfbf"/>
                  </a:solidFill>
                  <a:latin typeface="Manrope"/>
                  <a:ea typeface="Arial"/>
                </a:rPr>
                <a:t>Lorem ipsum dolor sit amet, consectetur adipiscing elit, sed do eiusmod tempor incididunt ut labore et dolore magna aliqua. </a:t>
              </a:r>
              <a:endParaRPr b="0" lang="de-DE" sz="1200" spc="-1" strike="noStrike">
                <a:latin typeface="Arial"/>
              </a:endParaRPr>
            </a:p>
          </p:txBody>
        </p:sp>
        <p:sp>
          <p:nvSpPr>
            <p:cNvPr id="1321" name="TextBox 15"/>
            <p:cNvSpPr/>
            <p:nvPr/>
          </p:nvSpPr>
          <p:spPr>
            <a:xfrm>
              <a:off x="4915080" y="3429000"/>
              <a:ext cx="2184480" cy="69948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2000" spc="-1" strike="noStrike">
                  <a:solidFill>
                    <a:srgbClr val="ffffff"/>
                  </a:solidFill>
                  <a:latin typeface="Manrope SemiBold"/>
                  <a:ea typeface="DejaVu Sans"/>
                </a:rPr>
                <a:t>Digital governance</a:t>
              </a:r>
              <a:endParaRPr b="0" lang="de-DE" sz="2000" spc="-1" strike="noStrike">
                <a:latin typeface="Arial"/>
              </a:endParaRPr>
            </a:p>
          </p:txBody>
        </p:sp>
      </p:grpSp>
      <p:grpSp>
        <p:nvGrpSpPr>
          <p:cNvPr id="1322" name="Group 21"/>
          <p:cNvGrpSpPr/>
          <p:nvPr/>
        </p:nvGrpSpPr>
        <p:grpSpPr>
          <a:xfrm>
            <a:off x="4915080" y="5781960"/>
            <a:ext cx="6940080" cy="941040"/>
            <a:chOff x="4915080" y="5781960"/>
            <a:chExt cx="6940080" cy="941040"/>
          </a:xfrm>
        </p:grpSpPr>
        <p:sp>
          <p:nvSpPr>
            <p:cNvPr id="1323" name="Google Shape;22;p1"/>
            <p:cNvSpPr/>
            <p:nvPr/>
          </p:nvSpPr>
          <p:spPr>
            <a:xfrm>
              <a:off x="7101360" y="5812560"/>
              <a:ext cx="4753800" cy="910440"/>
            </a:xfrm>
            <a:prstGeom prst="rect">
              <a:avLst/>
            </a:prstGeom>
            <a:noFill/>
            <a:ln w="0">
              <a:noFill/>
            </a:ln>
          </p:spPr>
          <p:style>
            <a:lnRef idx="0"/>
            <a:fillRef idx="0"/>
            <a:effectRef idx="0"/>
            <a:fontRef idx="minor"/>
          </p:style>
          <p:txBody>
            <a:bodyPr lIns="90000" rIns="90000" tIns="45000" bIns="45000" anchor="t">
              <a:spAutoFit/>
            </a:bodyPr>
            <a:p>
              <a:pPr>
                <a:lnSpc>
                  <a:spcPct val="150000"/>
                </a:lnSpc>
                <a:buNone/>
                <a:tabLst>
                  <a:tab algn="l" pos="0"/>
                </a:tabLst>
              </a:pPr>
              <a:r>
                <a:rPr b="0" lang="en-ID" sz="1200" spc="-1" strike="noStrike">
                  <a:solidFill>
                    <a:srgbClr val="bfbfbf"/>
                  </a:solidFill>
                  <a:latin typeface="Manrope"/>
                  <a:ea typeface="Arial"/>
                </a:rPr>
                <a:t>Lorem ipsum dolor sit amet, consectetur adipiscing elit, sed do eiusmod tempor incididunt ut labore et dolore magna aliqua. </a:t>
              </a:r>
              <a:endParaRPr b="0" lang="de-DE" sz="1200" spc="-1" strike="noStrike">
                <a:latin typeface="Arial"/>
              </a:endParaRPr>
            </a:p>
          </p:txBody>
        </p:sp>
        <p:sp>
          <p:nvSpPr>
            <p:cNvPr id="1324" name="TextBox 23"/>
            <p:cNvSpPr/>
            <p:nvPr/>
          </p:nvSpPr>
          <p:spPr>
            <a:xfrm>
              <a:off x="4915080" y="5781960"/>
              <a:ext cx="2184480" cy="69948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2000" spc="-1" strike="noStrike">
                  <a:solidFill>
                    <a:srgbClr val="ffffff"/>
                  </a:solidFill>
                  <a:latin typeface="Manrope SemiBold"/>
                  <a:ea typeface="DejaVu Sans"/>
                </a:rPr>
                <a:t>Smart infrastructure</a:t>
              </a:r>
              <a:endParaRPr b="0" lang="de-DE" sz="2000" spc="-1" strike="noStrike">
                <a:latin typeface="Arial"/>
              </a:endParaRPr>
            </a:p>
          </p:txBody>
        </p:sp>
      </p:grpSp>
      <p:grpSp>
        <p:nvGrpSpPr>
          <p:cNvPr id="1325" name="Group 24"/>
          <p:cNvGrpSpPr/>
          <p:nvPr/>
        </p:nvGrpSpPr>
        <p:grpSpPr>
          <a:xfrm>
            <a:off x="4915080" y="4605480"/>
            <a:ext cx="6940080" cy="941040"/>
            <a:chOff x="4915080" y="4605480"/>
            <a:chExt cx="6940080" cy="941040"/>
          </a:xfrm>
        </p:grpSpPr>
        <p:sp>
          <p:nvSpPr>
            <p:cNvPr id="1326" name="Google Shape;22;p1"/>
            <p:cNvSpPr/>
            <p:nvPr/>
          </p:nvSpPr>
          <p:spPr>
            <a:xfrm>
              <a:off x="7101360" y="4636080"/>
              <a:ext cx="4753800" cy="910440"/>
            </a:xfrm>
            <a:prstGeom prst="rect">
              <a:avLst/>
            </a:prstGeom>
            <a:noFill/>
            <a:ln w="0">
              <a:noFill/>
            </a:ln>
          </p:spPr>
          <p:style>
            <a:lnRef idx="0"/>
            <a:fillRef idx="0"/>
            <a:effectRef idx="0"/>
            <a:fontRef idx="minor"/>
          </p:style>
          <p:txBody>
            <a:bodyPr lIns="90000" rIns="90000" tIns="45000" bIns="45000" anchor="t">
              <a:spAutoFit/>
            </a:bodyPr>
            <a:p>
              <a:pPr>
                <a:lnSpc>
                  <a:spcPct val="150000"/>
                </a:lnSpc>
                <a:buNone/>
                <a:tabLst>
                  <a:tab algn="l" pos="0"/>
                </a:tabLst>
              </a:pPr>
              <a:r>
                <a:rPr b="0" lang="en-ID" sz="1200" spc="-1" strike="noStrike">
                  <a:solidFill>
                    <a:srgbClr val="bfbfbf"/>
                  </a:solidFill>
                  <a:latin typeface="Manrope"/>
                  <a:ea typeface="Arial"/>
                </a:rPr>
                <a:t>Lorem ipsum dolor sit amet, consectetur adipiscing elit, sed do eiusmod tempor incididunt ut labore et dolore magna aliqua. </a:t>
              </a:r>
              <a:endParaRPr b="0" lang="de-DE" sz="1200" spc="-1" strike="noStrike">
                <a:latin typeface="Arial"/>
              </a:endParaRPr>
            </a:p>
          </p:txBody>
        </p:sp>
        <p:sp>
          <p:nvSpPr>
            <p:cNvPr id="1327" name="TextBox 26"/>
            <p:cNvSpPr/>
            <p:nvPr/>
          </p:nvSpPr>
          <p:spPr>
            <a:xfrm>
              <a:off x="4915080" y="4605480"/>
              <a:ext cx="2184480" cy="69948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2000" spc="-1" strike="noStrike">
                  <a:solidFill>
                    <a:srgbClr val="ffffff"/>
                  </a:solidFill>
                  <a:latin typeface="Manrope SemiBold"/>
                  <a:ea typeface="DejaVu Sans"/>
                </a:rPr>
                <a:t>Electronic services</a:t>
              </a:r>
              <a:endParaRPr b="0" lang="de-DE" sz="2000" spc="-1" strike="noStrike">
                <a:latin typeface="Arial"/>
              </a:endParaRPr>
            </a:p>
          </p:txBody>
        </p:sp>
      </p:grpSp>
      <p:sp>
        <p:nvSpPr>
          <p:cNvPr id="1328" name="Straight Connector 27"/>
          <p:cNvSpPr/>
          <p:nvPr/>
        </p:nvSpPr>
        <p:spPr>
          <a:xfrm>
            <a:off x="4824000" y="4361760"/>
            <a:ext cx="7032960" cy="360"/>
          </a:xfrm>
          <a:prstGeom prst="line">
            <a:avLst/>
          </a:prstGeom>
          <a:ln>
            <a:solidFill>
              <a:srgbClr val="332fd0"/>
            </a:solidFill>
          </a:ln>
        </p:spPr>
        <p:style>
          <a:lnRef idx="1">
            <a:schemeClr val="accent1"/>
          </a:lnRef>
          <a:fillRef idx="0">
            <a:schemeClr val="accent1"/>
          </a:fillRef>
          <a:effectRef idx="0">
            <a:schemeClr val="accent1"/>
          </a:effectRef>
          <a:fontRef idx="minor"/>
        </p:style>
      </p:sp>
      <p:sp>
        <p:nvSpPr>
          <p:cNvPr id="1329" name="Straight Connector 29"/>
          <p:cNvSpPr/>
          <p:nvPr/>
        </p:nvSpPr>
        <p:spPr>
          <a:xfrm>
            <a:off x="4824000" y="5528160"/>
            <a:ext cx="7032960" cy="360"/>
          </a:xfrm>
          <a:prstGeom prst="line">
            <a:avLst/>
          </a:prstGeom>
          <a:ln>
            <a:solidFill>
              <a:srgbClr val="332fd0"/>
            </a:solidFill>
          </a:ln>
        </p:spPr>
        <p:style>
          <a:lnRef idx="1">
            <a:schemeClr val="accent1"/>
          </a:lnRef>
          <a:fillRef idx="0">
            <a:schemeClr val="accent1"/>
          </a:fillRef>
          <a:effectRef idx="0">
            <a:schemeClr val="accent1"/>
          </a:effectRef>
          <a:fontRef idx="minor"/>
        </p:style>
      </p:sp>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1330" name="Oval 51"/>
          <p:cNvSpPr/>
          <p:nvPr/>
        </p:nvSpPr>
        <p:spPr>
          <a:xfrm>
            <a:off x="4236840" y="2228040"/>
            <a:ext cx="4024080" cy="4024080"/>
          </a:xfrm>
          <a:prstGeom prst="ellipse">
            <a:avLst/>
          </a:prstGeom>
          <a:solidFill>
            <a:schemeClr val="accent1">
              <a:lumMod val="60000"/>
              <a:lumOff val="40000"/>
              <a:alpha val="34000"/>
            </a:schemeClr>
          </a:solidFill>
          <a:ln>
            <a:noFill/>
          </a:ln>
          <a:effectLst>
            <a:softEdge rad="774720"/>
          </a:effectLst>
        </p:spPr>
        <p:style>
          <a:lnRef idx="2">
            <a:schemeClr val="accent1">
              <a:shade val="15000"/>
            </a:schemeClr>
          </a:lnRef>
          <a:fillRef idx="1">
            <a:schemeClr val="accent1"/>
          </a:fillRef>
          <a:effectRef idx="0">
            <a:schemeClr val="accent1"/>
          </a:effectRef>
          <a:fontRef idx="minor"/>
        </p:style>
      </p:sp>
      <p:sp>
        <p:nvSpPr>
          <p:cNvPr id="1331" name="Oval 52"/>
          <p:cNvSpPr/>
          <p:nvPr/>
        </p:nvSpPr>
        <p:spPr>
          <a:xfrm>
            <a:off x="-737280" y="-2000880"/>
            <a:ext cx="7594200" cy="7594200"/>
          </a:xfrm>
          <a:prstGeom prst="ellipse">
            <a:avLst/>
          </a:prstGeom>
          <a:solidFill>
            <a:schemeClr val="accent1">
              <a:lumMod val="75000"/>
              <a:alpha val="52000"/>
            </a:schemeClr>
          </a:solidFill>
          <a:ln>
            <a:noFill/>
          </a:ln>
          <a:effectLst>
            <a:softEdge rad="1270080"/>
          </a:effectLst>
        </p:spPr>
        <p:style>
          <a:lnRef idx="2">
            <a:schemeClr val="accent1">
              <a:shade val="15000"/>
            </a:schemeClr>
          </a:lnRef>
          <a:fillRef idx="1">
            <a:schemeClr val="accent1"/>
          </a:fillRef>
          <a:effectRef idx="0">
            <a:schemeClr val="accent1"/>
          </a:effectRef>
          <a:fontRef idx="minor"/>
        </p:style>
      </p:sp>
      <p:pic>
        <p:nvPicPr>
          <p:cNvPr id="1332" name="Picture Placeholder 10" descr=""/>
          <p:cNvPicPr/>
          <p:nvPr/>
        </p:nvPicPr>
        <p:blipFill>
          <a:blip r:embed="rId1"/>
          <a:srcRect l="-179431" t="-237613" r="-179431" b="-237613"/>
          <a:stretch/>
        </p:blipFill>
        <p:spPr>
          <a:xfrm>
            <a:off x="1818360" y="1797120"/>
            <a:ext cx="3886920" cy="3886920"/>
          </a:xfrm>
          <a:prstGeom prst="rect">
            <a:avLst/>
          </a:prstGeom>
          <a:ln w="0">
            <a:noFill/>
          </a:ln>
        </p:spPr>
      </p:pic>
      <p:sp>
        <p:nvSpPr>
          <p:cNvPr id="1333" name="TextBox 1"/>
          <p:cNvSpPr/>
          <p:nvPr/>
        </p:nvSpPr>
        <p:spPr>
          <a:xfrm>
            <a:off x="334800" y="728640"/>
            <a:ext cx="11634480" cy="91260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5400" spc="-1" strike="noStrike">
                <a:solidFill>
                  <a:srgbClr val="ffffff"/>
                </a:solidFill>
                <a:latin typeface="Manrope SemiBold"/>
                <a:ea typeface="DejaVu Sans"/>
              </a:rPr>
              <a:t>CAREER OPPORTUNITIES IN IT</a:t>
            </a:r>
            <a:endParaRPr b="0" lang="de-DE" sz="5400" spc="-1" strike="noStrike">
              <a:latin typeface="Arial"/>
            </a:endParaRPr>
          </a:p>
        </p:txBody>
      </p:sp>
      <p:sp>
        <p:nvSpPr>
          <p:cNvPr id="1334" name="Freeform: Shape 12"/>
          <p:cNvSpPr/>
          <p:nvPr/>
        </p:nvSpPr>
        <p:spPr>
          <a:xfrm>
            <a:off x="1818360" y="3026880"/>
            <a:ext cx="3886920" cy="2657160"/>
          </a:xfrm>
          <a:custGeom>
            <a:avLst/>
            <a:gdLst/>
            <a:ahLst/>
            <a:rect l="l" t="t" r="r" b="b"/>
            <a:pathLst>
              <a:path w="3888827" h="2659116">
                <a:moveTo>
                  <a:pt x="0" y="0"/>
                </a:moveTo>
                <a:lnTo>
                  <a:pt x="3888827" y="0"/>
                </a:lnTo>
                <a:lnTo>
                  <a:pt x="3888827" y="2454291"/>
                </a:lnTo>
                <a:cubicBezTo>
                  <a:pt x="3888827" y="2567413"/>
                  <a:pt x="3797124" y="2659116"/>
                  <a:pt x="3684002" y="2659116"/>
                </a:cubicBezTo>
                <a:lnTo>
                  <a:pt x="204825" y="2659116"/>
                </a:lnTo>
                <a:cubicBezTo>
                  <a:pt x="91703" y="2659116"/>
                  <a:pt x="0" y="2567413"/>
                  <a:pt x="0" y="2454291"/>
                </a:cubicBezTo>
                <a:lnTo>
                  <a:pt x="0" y="0"/>
                </a:lnTo>
                <a:close/>
              </a:path>
            </a:pathLst>
          </a:custGeom>
          <a:gradFill rotWithShape="0">
            <a:gsLst>
              <a:gs pos="0">
                <a:srgbClr val="0d0d0d">
                  <a:alpha val="0"/>
                </a:srgbClr>
              </a:gs>
              <a:gs pos="100000">
                <a:srgbClr val="0d0d0d">
                  <a:alpha val="80000"/>
                </a:srgbClr>
              </a:gs>
            </a:gsLst>
            <a:lin ang="5400000"/>
          </a:gradFill>
          <a:ln>
            <a:noFill/>
          </a:ln>
        </p:spPr>
        <p:style>
          <a:lnRef idx="2">
            <a:schemeClr val="accent1">
              <a:shade val="15000"/>
            </a:schemeClr>
          </a:lnRef>
          <a:fillRef idx="1">
            <a:schemeClr val="accent1"/>
          </a:fillRef>
          <a:effectRef idx="0">
            <a:schemeClr val="accent1"/>
          </a:effectRef>
          <a:fontRef idx="minor"/>
        </p:style>
      </p:sp>
      <p:grpSp>
        <p:nvGrpSpPr>
          <p:cNvPr id="1335" name="Group 9"/>
          <p:cNvGrpSpPr/>
          <p:nvPr/>
        </p:nvGrpSpPr>
        <p:grpSpPr>
          <a:xfrm>
            <a:off x="334800" y="4114800"/>
            <a:ext cx="2025360" cy="2454480"/>
            <a:chOff x="334800" y="4114800"/>
            <a:chExt cx="2025360" cy="2454480"/>
          </a:xfrm>
        </p:grpSpPr>
        <p:sp>
          <p:nvSpPr>
            <p:cNvPr id="1336" name="Rectangle: Rounded Corners 4"/>
            <p:cNvSpPr/>
            <p:nvPr/>
          </p:nvSpPr>
          <p:spPr>
            <a:xfrm>
              <a:off x="334800" y="4114800"/>
              <a:ext cx="2025360" cy="2373120"/>
            </a:xfrm>
            <a:prstGeom prst="roundRect">
              <a:avLst>
                <a:gd name="adj" fmla="val 10486"/>
              </a:avLst>
            </a:prstGeom>
            <a:solidFill>
              <a:schemeClr val="accent1">
                <a:alpha val="24000"/>
              </a:schemeClr>
            </a:solidFill>
            <a:ln>
              <a:solidFill>
                <a:srgbClr val="26239c"/>
              </a:solidFill>
            </a:ln>
          </p:spPr>
          <p:style>
            <a:lnRef idx="2">
              <a:schemeClr val="accent1">
                <a:shade val="15000"/>
              </a:schemeClr>
            </a:lnRef>
            <a:fillRef idx="1">
              <a:schemeClr val="accent1"/>
            </a:fillRef>
            <a:effectRef idx="0">
              <a:schemeClr val="accent1"/>
            </a:effectRef>
            <a:fontRef idx="minor"/>
          </p:style>
        </p:sp>
        <p:sp>
          <p:nvSpPr>
            <p:cNvPr id="1337" name="TextBox 5"/>
            <p:cNvSpPr/>
            <p:nvPr/>
          </p:nvSpPr>
          <p:spPr>
            <a:xfrm>
              <a:off x="547200" y="4719600"/>
              <a:ext cx="1812960" cy="7599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4400" spc="-1" strike="noStrike">
                  <a:solidFill>
                    <a:srgbClr val="d6d5f6"/>
                  </a:solidFill>
                  <a:latin typeface="Manrope SemiBold"/>
                  <a:ea typeface="DejaVu Sans"/>
                </a:rPr>
                <a:t>2025</a:t>
              </a:r>
              <a:endParaRPr b="0" lang="de-DE" sz="4400" spc="-1" strike="noStrike">
                <a:latin typeface="Arial"/>
              </a:endParaRPr>
            </a:p>
          </p:txBody>
        </p:sp>
        <p:sp>
          <p:nvSpPr>
            <p:cNvPr id="1338" name="Google Shape;22;p1"/>
            <p:cNvSpPr/>
            <p:nvPr/>
          </p:nvSpPr>
          <p:spPr>
            <a:xfrm>
              <a:off x="547200" y="5385240"/>
              <a:ext cx="1694880" cy="1184040"/>
            </a:xfrm>
            <a:prstGeom prst="rect">
              <a:avLst/>
            </a:prstGeom>
            <a:noFill/>
            <a:ln w="0">
              <a:noFill/>
            </a:ln>
          </p:spPr>
          <p:style>
            <a:lnRef idx="0"/>
            <a:fillRef idx="0"/>
            <a:effectRef idx="0"/>
            <a:fontRef idx="minor"/>
          </p:style>
          <p:txBody>
            <a:bodyPr lIns="90000" rIns="90000" tIns="45000" bIns="45000" anchor="t">
              <a:spAutoFit/>
            </a:bodyPr>
            <a:p>
              <a:pPr>
                <a:lnSpc>
                  <a:spcPct val="150000"/>
                </a:lnSpc>
                <a:buNone/>
                <a:tabLst>
                  <a:tab algn="l" pos="0"/>
                </a:tabLst>
              </a:pPr>
              <a:r>
                <a:rPr b="0" lang="en-ID" sz="1200" spc="-1" strike="noStrike">
                  <a:solidFill>
                    <a:srgbClr val="d6d5f6"/>
                  </a:solidFill>
                  <a:latin typeface="Manrope"/>
                  <a:ea typeface="Arial"/>
                </a:rPr>
                <a:t>Lorem ipsum dolor sit amet, consectetur adipiscing elit.</a:t>
              </a:r>
              <a:endParaRPr b="0" lang="de-DE" sz="1200" spc="-1" strike="noStrike">
                <a:latin typeface="Arial"/>
              </a:endParaRPr>
            </a:p>
          </p:txBody>
        </p:sp>
      </p:grpSp>
      <p:grpSp>
        <p:nvGrpSpPr>
          <p:cNvPr id="1339" name="Group 2"/>
          <p:cNvGrpSpPr/>
          <p:nvPr/>
        </p:nvGrpSpPr>
        <p:grpSpPr>
          <a:xfrm>
            <a:off x="6299280" y="1797120"/>
            <a:ext cx="2652480" cy="2214000"/>
            <a:chOff x="6299280" y="1797120"/>
            <a:chExt cx="2652480" cy="2214000"/>
          </a:xfrm>
        </p:grpSpPr>
        <p:sp>
          <p:nvSpPr>
            <p:cNvPr id="1340" name="Rectangle: Rounded Corners 15"/>
            <p:cNvSpPr/>
            <p:nvPr/>
          </p:nvSpPr>
          <p:spPr>
            <a:xfrm>
              <a:off x="6299280" y="1797120"/>
              <a:ext cx="2652480" cy="2214000"/>
            </a:xfrm>
            <a:prstGeom prst="roundRect">
              <a:avLst>
                <a:gd name="adj" fmla="val 10922"/>
              </a:avLst>
            </a:prstGeom>
            <a:solidFill>
              <a:schemeClr val="accent1">
                <a:alpha val="24000"/>
              </a:schemeClr>
            </a:solidFill>
            <a:ln>
              <a:solidFill>
                <a:srgbClr val="26239c"/>
              </a:solidFill>
            </a:ln>
          </p:spPr>
          <p:style>
            <a:lnRef idx="2">
              <a:schemeClr val="accent1">
                <a:shade val="15000"/>
              </a:schemeClr>
            </a:lnRef>
            <a:fillRef idx="1">
              <a:schemeClr val="accent1"/>
            </a:fillRef>
            <a:effectRef idx="0">
              <a:schemeClr val="accent1"/>
            </a:effectRef>
            <a:fontRef idx="minor"/>
          </p:style>
        </p:sp>
        <p:grpSp>
          <p:nvGrpSpPr>
            <p:cNvPr id="1341" name="Group 25"/>
            <p:cNvGrpSpPr/>
            <p:nvPr/>
          </p:nvGrpSpPr>
          <p:grpSpPr>
            <a:xfrm>
              <a:off x="6533280" y="2228040"/>
              <a:ext cx="2184480" cy="1618560"/>
              <a:chOff x="6533280" y="2228040"/>
              <a:chExt cx="2184480" cy="1618560"/>
            </a:xfrm>
          </p:grpSpPr>
          <p:sp>
            <p:nvSpPr>
              <p:cNvPr id="1342" name="Google Shape;22;p1"/>
              <p:cNvSpPr/>
              <p:nvPr/>
            </p:nvSpPr>
            <p:spPr>
              <a:xfrm>
                <a:off x="6533280" y="2936160"/>
                <a:ext cx="2184480" cy="910440"/>
              </a:xfrm>
              <a:prstGeom prst="rect">
                <a:avLst/>
              </a:prstGeom>
              <a:noFill/>
              <a:ln w="0">
                <a:noFill/>
              </a:ln>
            </p:spPr>
            <p:style>
              <a:lnRef idx="0"/>
              <a:fillRef idx="0"/>
              <a:effectRef idx="0"/>
              <a:fontRef idx="minor"/>
            </p:style>
            <p:txBody>
              <a:bodyPr lIns="90000" rIns="90000" tIns="45000" bIns="45000" anchor="t">
                <a:spAutoFit/>
              </a:bodyPr>
              <a:p>
                <a:pPr>
                  <a:lnSpc>
                    <a:spcPct val="150000"/>
                  </a:lnSpc>
                  <a:buNone/>
                  <a:tabLst>
                    <a:tab algn="l" pos="0"/>
                  </a:tabLst>
                </a:pPr>
                <a:r>
                  <a:rPr b="0" lang="en-ID" sz="1200" spc="-1" strike="noStrike">
                    <a:solidFill>
                      <a:srgbClr val="f2f2f2"/>
                    </a:solidFill>
                    <a:latin typeface="Manrope"/>
                    <a:ea typeface="Arial"/>
                  </a:rPr>
                  <a:t>Lorem ipsum dolor sit amet, consectetur adipiscing elit.</a:t>
                </a:r>
                <a:endParaRPr b="0" lang="de-DE" sz="1200" spc="-1" strike="noStrike">
                  <a:latin typeface="Arial"/>
                </a:endParaRPr>
              </a:p>
            </p:txBody>
          </p:sp>
          <p:sp>
            <p:nvSpPr>
              <p:cNvPr id="1343" name="TextBox 24"/>
              <p:cNvSpPr/>
              <p:nvPr/>
            </p:nvSpPr>
            <p:spPr>
              <a:xfrm>
                <a:off x="6533280" y="2228040"/>
                <a:ext cx="2184480" cy="69948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2000" spc="-1" strike="noStrike">
                    <a:solidFill>
                      <a:srgbClr val="f2f2f2"/>
                    </a:solidFill>
                    <a:latin typeface="Manrope SemiBold"/>
                    <a:ea typeface="DejaVu Sans"/>
                  </a:rPr>
                  <a:t>Software development</a:t>
                </a:r>
                <a:endParaRPr b="0" lang="de-DE" sz="2000" spc="-1" strike="noStrike">
                  <a:latin typeface="Arial"/>
                </a:endParaRPr>
              </a:p>
            </p:txBody>
          </p:sp>
        </p:grpSp>
      </p:grpSp>
      <p:grpSp>
        <p:nvGrpSpPr>
          <p:cNvPr id="1344" name="Group 3"/>
          <p:cNvGrpSpPr/>
          <p:nvPr/>
        </p:nvGrpSpPr>
        <p:grpSpPr>
          <a:xfrm>
            <a:off x="9202680" y="1797120"/>
            <a:ext cx="2652480" cy="2214000"/>
            <a:chOff x="9202680" y="1797120"/>
            <a:chExt cx="2652480" cy="2214000"/>
          </a:xfrm>
        </p:grpSpPr>
        <p:sp>
          <p:nvSpPr>
            <p:cNvPr id="1345" name="Rectangle: Rounded Corners 19"/>
            <p:cNvSpPr/>
            <p:nvPr/>
          </p:nvSpPr>
          <p:spPr>
            <a:xfrm>
              <a:off x="9202680" y="1797120"/>
              <a:ext cx="2652480" cy="2214000"/>
            </a:xfrm>
            <a:prstGeom prst="roundRect">
              <a:avLst>
                <a:gd name="adj" fmla="val 10922"/>
              </a:avLst>
            </a:prstGeom>
            <a:solidFill>
              <a:schemeClr val="bg1">
                <a:lumMod val="95000"/>
                <a:alpha val="15000"/>
              </a:schemeClr>
            </a:solidFill>
            <a:ln>
              <a:solidFill>
                <a:srgbClr val="404040"/>
              </a:solidFill>
            </a:ln>
          </p:spPr>
          <p:style>
            <a:lnRef idx="2">
              <a:schemeClr val="accent1">
                <a:shade val="15000"/>
              </a:schemeClr>
            </a:lnRef>
            <a:fillRef idx="1">
              <a:schemeClr val="accent1"/>
            </a:fillRef>
            <a:effectRef idx="0">
              <a:schemeClr val="accent1"/>
            </a:effectRef>
            <a:fontRef idx="minor"/>
          </p:style>
        </p:sp>
        <p:grpSp>
          <p:nvGrpSpPr>
            <p:cNvPr id="1346" name="Group 26"/>
            <p:cNvGrpSpPr/>
            <p:nvPr/>
          </p:nvGrpSpPr>
          <p:grpSpPr>
            <a:xfrm>
              <a:off x="9436680" y="2228040"/>
              <a:ext cx="2184480" cy="1618560"/>
              <a:chOff x="9436680" y="2228040"/>
              <a:chExt cx="2184480" cy="1618560"/>
            </a:xfrm>
          </p:grpSpPr>
          <p:sp>
            <p:nvSpPr>
              <p:cNvPr id="1347" name="Google Shape;22;p1"/>
              <p:cNvSpPr/>
              <p:nvPr/>
            </p:nvSpPr>
            <p:spPr>
              <a:xfrm>
                <a:off x="9436680" y="2936160"/>
                <a:ext cx="2184480" cy="910440"/>
              </a:xfrm>
              <a:prstGeom prst="rect">
                <a:avLst/>
              </a:prstGeom>
              <a:noFill/>
              <a:ln w="0">
                <a:noFill/>
              </a:ln>
            </p:spPr>
            <p:style>
              <a:lnRef idx="0"/>
              <a:fillRef idx="0"/>
              <a:effectRef idx="0"/>
              <a:fontRef idx="minor"/>
            </p:style>
            <p:txBody>
              <a:bodyPr lIns="90000" rIns="90000" tIns="45000" bIns="45000" anchor="t">
                <a:spAutoFit/>
              </a:bodyPr>
              <a:p>
                <a:pPr>
                  <a:lnSpc>
                    <a:spcPct val="150000"/>
                  </a:lnSpc>
                  <a:buNone/>
                  <a:tabLst>
                    <a:tab algn="l" pos="0"/>
                  </a:tabLst>
                </a:pPr>
                <a:r>
                  <a:rPr b="0" lang="en-ID" sz="1200" spc="-1" strike="noStrike">
                    <a:solidFill>
                      <a:srgbClr val="bfbfbf"/>
                    </a:solidFill>
                    <a:latin typeface="Manrope"/>
                    <a:ea typeface="Arial"/>
                  </a:rPr>
                  <a:t>Lorem ipsum dolor sit amet, consectetur adipiscing elit.</a:t>
                </a:r>
                <a:endParaRPr b="0" lang="de-DE" sz="1200" spc="-1" strike="noStrike">
                  <a:latin typeface="Arial"/>
                </a:endParaRPr>
              </a:p>
            </p:txBody>
          </p:sp>
          <p:sp>
            <p:nvSpPr>
              <p:cNvPr id="1348" name="TextBox 28"/>
              <p:cNvSpPr/>
              <p:nvPr/>
            </p:nvSpPr>
            <p:spPr>
              <a:xfrm>
                <a:off x="9436680" y="2228040"/>
                <a:ext cx="2184480" cy="69948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2000" spc="-1" strike="noStrike">
                    <a:solidFill>
                      <a:srgbClr val="bfbfbf"/>
                    </a:solidFill>
                    <a:latin typeface="Manrope SemiBold"/>
                    <a:ea typeface="DejaVu Sans"/>
                  </a:rPr>
                  <a:t>Data </a:t>
                </a:r>
                <a:endParaRPr b="0" lang="de-DE" sz="2000" spc="-1" strike="noStrike">
                  <a:latin typeface="Arial"/>
                </a:endParaRPr>
              </a:p>
              <a:p>
                <a:pPr>
                  <a:lnSpc>
                    <a:spcPct val="100000"/>
                  </a:lnSpc>
                  <a:buNone/>
                </a:pPr>
                <a:r>
                  <a:rPr b="0" lang="en-US" sz="2000" spc="-1" strike="noStrike">
                    <a:solidFill>
                      <a:srgbClr val="bfbfbf"/>
                    </a:solidFill>
                    <a:latin typeface="Manrope SemiBold"/>
                    <a:ea typeface="DejaVu Sans"/>
                  </a:rPr>
                  <a:t>science</a:t>
                </a:r>
                <a:endParaRPr b="0" lang="de-DE" sz="2000" spc="-1" strike="noStrike">
                  <a:latin typeface="Arial"/>
                </a:endParaRPr>
              </a:p>
            </p:txBody>
          </p:sp>
        </p:grpSp>
      </p:grpSp>
      <p:grpSp>
        <p:nvGrpSpPr>
          <p:cNvPr id="1349" name="Group 7"/>
          <p:cNvGrpSpPr/>
          <p:nvPr/>
        </p:nvGrpSpPr>
        <p:grpSpPr>
          <a:xfrm>
            <a:off x="6299280" y="4273920"/>
            <a:ext cx="2652480" cy="2214000"/>
            <a:chOff x="6299280" y="4273920"/>
            <a:chExt cx="2652480" cy="2214000"/>
          </a:xfrm>
        </p:grpSpPr>
        <p:sp>
          <p:nvSpPr>
            <p:cNvPr id="1350" name="Rectangle: Rounded Corners 43"/>
            <p:cNvSpPr/>
            <p:nvPr/>
          </p:nvSpPr>
          <p:spPr>
            <a:xfrm>
              <a:off x="6299280" y="4273920"/>
              <a:ext cx="2652480" cy="2214000"/>
            </a:xfrm>
            <a:prstGeom prst="roundRect">
              <a:avLst>
                <a:gd name="adj" fmla="val 10922"/>
              </a:avLst>
            </a:prstGeom>
            <a:solidFill>
              <a:srgbClr val="332fd0"/>
            </a:solidFill>
            <a:ln>
              <a:noFill/>
            </a:ln>
          </p:spPr>
          <p:style>
            <a:lnRef idx="2">
              <a:schemeClr val="accent1">
                <a:shade val="15000"/>
              </a:schemeClr>
            </a:lnRef>
            <a:fillRef idx="1">
              <a:schemeClr val="accent1"/>
            </a:fillRef>
            <a:effectRef idx="0">
              <a:schemeClr val="accent1"/>
            </a:effectRef>
            <a:fontRef idx="minor"/>
          </p:style>
        </p:sp>
        <p:grpSp>
          <p:nvGrpSpPr>
            <p:cNvPr id="1351" name="Group 45"/>
            <p:cNvGrpSpPr/>
            <p:nvPr/>
          </p:nvGrpSpPr>
          <p:grpSpPr>
            <a:xfrm>
              <a:off x="6533280" y="4704480"/>
              <a:ext cx="2184480" cy="1618560"/>
              <a:chOff x="6533280" y="4704480"/>
              <a:chExt cx="2184480" cy="1618560"/>
            </a:xfrm>
          </p:grpSpPr>
          <p:sp>
            <p:nvSpPr>
              <p:cNvPr id="1352" name="Google Shape;22;p1"/>
              <p:cNvSpPr/>
              <p:nvPr/>
            </p:nvSpPr>
            <p:spPr>
              <a:xfrm>
                <a:off x="6533280" y="5412600"/>
                <a:ext cx="2184480" cy="910440"/>
              </a:xfrm>
              <a:prstGeom prst="rect">
                <a:avLst/>
              </a:prstGeom>
              <a:noFill/>
              <a:ln w="0">
                <a:noFill/>
              </a:ln>
            </p:spPr>
            <p:style>
              <a:lnRef idx="0"/>
              <a:fillRef idx="0"/>
              <a:effectRef idx="0"/>
              <a:fontRef idx="minor"/>
            </p:style>
            <p:txBody>
              <a:bodyPr lIns="90000" rIns="90000" tIns="45000" bIns="45000" anchor="t">
                <a:spAutoFit/>
              </a:bodyPr>
              <a:p>
                <a:pPr>
                  <a:lnSpc>
                    <a:spcPct val="150000"/>
                  </a:lnSpc>
                  <a:buNone/>
                  <a:tabLst>
                    <a:tab algn="l" pos="0"/>
                  </a:tabLst>
                </a:pPr>
                <a:r>
                  <a:rPr b="0" lang="en-ID" sz="1200" spc="-1" strike="noStrike">
                    <a:solidFill>
                      <a:srgbClr val="f2f2f2"/>
                    </a:solidFill>
                    <a:latin typeface="Manrope"/>
                    <a:ea typeface="Arial"/>
                  </a:rPr>
                  <a:t>Lorem ipsum dolor sit amet, consectetur adipiscing elit.</a:t>
                </a:r>
                <a:endParaRPr b="0" lang="de-DE" sz="1200" spc="-1" strike="noStrike">
                  <a:latin typeface="Arial"/>
                </a:endParaRPr>
              </a:p>
            </p:txBody>
          </p:sp>
          <p:sp>
            <p:nvSpPr>
              <p:cNvPr id="1353" name="TextBox 47"/>
              <p:cNvSpPr/>
              <p:nvPr/>
            </p:nvSpPr>
            <p:spPr>
              <a:xfrm>
                <a:off x="6533280" y="4704480"/>
                <a:ext cx="2184480" cy="69948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2000" spc="-1" strike="noStrike">
                    <a:solidFill>
                      <a:srgbClr val="f2f2f2"/>
                    </a:solidFill>
                    <a:latin typeface="Manrope SemiBold"/>
                    <a:ea typeface="DejaVu Sans"/>
                  </a:rPr>
                  <a:t>Cyber</a:t>
                </a:r>
                <a:endParaRPr b="0" lang="de-DE" sz="2000" spc="-1" strike="noStrike">
                  <a:latin typeface="Arial"/>
                </a:endParaRPr>
              </a:p>
              <a:p>
                <a:pPr>
                  <a:lnSpc>
                    <a:spcPct val="100000"/>
                  </a:lnSpc>
                  <a:buNone/>
                </a:pPr>
                <a:r>
                  <a:rPr b="0" lang="en-US" sz="2000" spc="-1" strike="noStrike">
                    <a:solidFill>
                      <a:srgbClr val="f2f2f2"/>
                    </a:solidFill>
                    <a:latin typeface="Manrope SemiBold"/>
                    <a:ea typeface="DejaVu Sans"/>
                  </a:rPr>
                  <a:t>security</a:t>
                </a:r>
                <a:endParaRPr b="0" lang="de-DE" sz="2000" spc="-1" strike="noStrike">
                  <a:latin typeface="Arial"/>
                </a:endParaRPr>
              </a:p>
            </p:txBody>
          </p:sp>
        </p:grpSp>
      </p:grpSp>
      <p:grpSp>
        <p:nvGrpSpPr>
          <p:cNvPr id="1354" name="Group 8"/>
          <p:cNvGrpSpPr/>
          <p:nvPr/>
        </p:nvGrpSpPr>
        <p:grpSpPr>
          <a:xfrm>
            <a:off x="9202680" y="4273920"/>
            <a:ext cx="2652480" cy="2214000"/>
            <a:chOff x="9202680" y="4273920"/>
            <a:chExt cx="2652480" cy="2214000"/>
          </a:xfrm>
        </p:grpSpPr>
        <p:sp>
          <p:nvSpPr>
            <p:cNvPr id="1355" name="Rectangle: Rounded Corners 44"/>
            <p:cNvSpPr/>
            <p:nvPr/>
          </p:nvSpPr>
          <p:spPr>
            <a:xfrm>
              <a:off x="9202680" y="4273920"/>
              <a:ext cx="2652480" cy="2214000"/>
            </a:xfrm>
            <a:prstGeom prst="roundRect">
              <a:avLst>
                <a:gd name="adj" fmla="val 10922"/>
              </a:avLst>
            </a:prstGeom>
            <a:solidFill>
              <a:schemeClr val="bg1">
                <a:lumMod val="95000"/>
                <a:alpha val="15000"/>
              </a:schemeClr>
            </a:solidFill>
            <a:ln>
              <a:solidFill>
                <a:srgbClr val="404040"/>
              </a:solidFill>
            </a:ln>
          </p:spPr>
          <p:style>
            <a:lnRef idx="2">
              <a:schemeClr val="accent1">
                <a:shade val="15000"/>
              </a:schemeClr>
            </a:lnRef>
            <a:fillRef idx="1">
              <a:schemeClr val="accent1"/>
            </a:fillRef>
            <a:effectRef idx="0">
              <a:schemeClr val="accent1"/>
            </a:effectRef>
            <a:fontRef idx="minor"/>
          </p:style>
        </p:sp>
        <p:grpSp>
          <p:nvGrpSpPr>
            <p:cNvPr id="1356" name="Group 48"/>
            <p:cNvGrpSpPr/>
            <p:nvPr/>
          </p:nvGrpSpPr>
          <p:grpSpPr>
            <a:xfrm>
              <a:off x="9436680" y="4704480"/>
              <a:ext cx="2184480" cy="1618560"/>
              <a:chOff x="9436680" y="4704480"/>
              <a:chExt cx="2184480" cy="1618560"/>
            </a:xfrm>
          </p:grpSpPr>
          <p:sp>
            <p:nvSpPr>
              <p:cNvPr id="1357" name="Google Shape;22;p1"/>
              <p:cNvSpPr/>
              <p:nvPr/>
            </p:nvSpPr>
            <p:spPr>
              <a:xfrm>
                <a:off x="9436680" y="5412600"/>
                <a:ext cx="2184480" cy="910440"/>
              </a:xfrm>
              <a:prstGeom prst="rect">
                <a:avLst/>
              </a:prstGeom>
              <a:noFill/>
              <a:ln w="0">
                <a:noFill/>
              </a:ln>
            </p:spPr>
            <p:style>
              <a:lnRef idx="0"/>
              <a:fillRef idx="0"/>
              <a:effectRef idx="0"/>
              <a:fontRef idx="minor"/>
            </p:style>
            <p:txBody>
              <a:bodyPr lIns="90000" rIns="90000" tIns="45000" bIns="45000" anchor="t">
                <a:spAutoFit/>
              </a:bodyPr>
              <a:p>
                <a:pPr>
                  <a:lnSpc>
                    <a:spcPct val="150000"/>
                  </a:lnSpc>
                  <a:buNone/>
                  <a:tabLst>
                    <a:tab algn="l" pos="0"/>
                  </a:tabLst>
                </a:pPr>
                <a:r>
                  <a:rPr b="0" lang="en-ID" sz="1200" spc="-1" strike="noStrike">
                    <a:solidFill>
                      <a:srgbClr val="bfbfbf"/>
                    </a:solidFill>
                    <a:latin typeface="Manrope"/>
                    <a:ea typeface="Arial"/>
                  </a:rPr>
                  <a:t>Lorem ipsum dolor sit amet, consectetur adipiscing elit.</a:t>
                </a:r>
                <a:endParaRPr b="0" lang="de-DE" sz="1200" spc="-1" strike="noStrike">
                  <a:latin typeface="Arial"/>
                </a:endParaRPr>
              </a:p>
            </p:txBody>
          </p:sp>
          <p:sp>
            <p:nvSpPr>
              <p:cNvPr id="1358" name="TextBox 50"/>
              <p:cNvSpPr/>
              <p:nvPr/>
            </p:nvSpPr>
            <p:spPr>
              <a:xfrm>
                <a:off x="9436680" y="4704480"/>
                <a:ext cx="2184480" cy="69948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2000" spc="-1" strike="noStrike">
                    <a:solidFill>
                      <a:srgbClr val="bfbfbf"/>
                    </a:solidFill>
                    <a:latin typeface="Manrope SemiBold"/>
                    <a:ea typeface="DejaVu Sans"/>
                  </a:rPr>
                  <a:t>IT </a:t>
                </a:r>
                <a:endParaRPr b="0" lang="de-DE" sz="2000" spc="-1" strike="noStrike">
                  <a:latin typeface="Arial"/>
                </a:endParaRPr>
              </a:p>
              <a:p>
                <a:pPr>
                  <a:lnSpc>
                    <a:spcPct val="100000"/>
                  </a:lnSpc>
                  <a:buNone/>
                </a:pPr>
                <a:r>
                  <a:rPr b="0" lang="en-US" sz="2000" spc="-1" strike="noStrike">
                    <a:solidFill>
                      <a:srgbClr val="bfbfbf"/>
                    </a:solidFill>
                    <a:latin typeface="Manrope SemiBold"/>
                    <a:ea typeface="DejaVu Sans"/>
                  </a:rPr>
                  <a:t>support</a:t>
                </a:r>
                <a:endParaRPr b="0" lang="de-DE" sz="2000" spc="-1" strike="noStrike">
                  <a:latin typeface="Arial"/>
                </a:endParaRPr>
              </a:p>
            </p:txBody>
          </p:sp>
        </p:grpSp>
      </p:grpSp>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1359" name="Oval 12"/>
          <p:cNvSpPr/>
          <p:nvPr/>
        </p:nvSpPr>
        <p:spPr>
          <a:xfrm>
            <a:off x="1589760" y="4214880"/>
            <a:ext cx="4024080" cy="4024080"/>
          </a:xfrm>
          <a:prstGeom prst="ellipse">
            <a:avLst/>
          </a:prstGeom>
          <a:solidFill>
            <a:schemeClr val="accent1">
              <a:lumMod val="60000"/>
              <a:lumOff val="40000"/>
              <a:alpha val="34000"/>
            </a:schemeClr>
          </a:solidFill>
          <a:ln>
            <a:noFill/>
          </a:ln>
          <a:effectLst>
            <a:softEdge rad="774720"/>
          </a:effectLst>
        </p:spPr>
        <p:style>
          <a:lnRef idx="2">
            <a:schemeClr val="accent1">
              <a:shade val="15000"/>
            </a:schemeClr>
          </a:lnRef>
          <a:fillRef idx="1">
            <a:schemeClr val="accent1"/>
          </a:fillRef>
          <a:effectRef idx="0">
            <a:schemeClr val="accent1"/>
          </a:effectRef>
          <a:fontRef idx="minor"/>
        </p:style>
      </p:sp>
      <p:sp>
        <p:nvSpPr>
          <p:cNvPr id="1360" name="Oval 13"/>
          <p:cNvSpPr/>
          <p:nvPr/>
        </p:nvSpPr>
        <p:spPr>
          <a:xfrm>
            <a:off x="1238040" y="-2161080"/>
            <a:ext cx="7594200" cy="7594200"/>
          </a:xfrm>
          <a:prstGeom prst="ellipse">
            <a:avLst/>
          </a:prstGeom>
          <a:solidFill>
            <a:schemeClr val="accent1">
              <a:lumMod val="75000"/>
              <a:alpha val="52000"/>
            </a:schemeClr>
          </a:solidFill>
          <a:ln>
            <a:noFill/>
          </a:ln>
          <a:effectLst>
            <a:softEdge rad="1270080"/>
          </a:effectLst>
        </p:spPr>
        <p:style>
          <a:lnRef idx="2">
            <a:schemeClr val="accent1">
              <a:shade val="15000"/>
            </a:schemeClr>
          </a:lnRef>
          <a:fillRef idx="1">
            <a:schemeClr val="accent1"/>
          </a:fillRef>
          <a:effectRef idx="0">
            <a:schemeClr val="accent1"/>
          </a:effectRef>
          <a:fontRef idx="minor"/>
        </p:style>
      </p:sp>
      <p:sp>
        <p:nvSpPr>
          <p:cNvPr id="1361" name="TextBox 1"/>
          <p:cNvSpPr/>
          <p:nvPr/>
        </p:nvSpPr>
        <p:spPr>
          <a:xfrm>
            <a:off x="334800" y="728640"/>
            <a:ext cx="11520360" cy="17355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5400" spc="-1" strike="noStrike">
                <a:solidFill>
                  <a:srgbClr val="ffffff"/>
                </a:solidFill>
                <a:latin typeface="Manrope SemiBold"/>
                <a:ea typeface="DejaVu Sans"/>
              </a:rPr>
              <a:t>CASE STUDY: </a:t>
            </a:r>
            <a:endParaRPr b="0" lang="de-DE" sz="5400" spc="-1" strike="noStrike">
              <a:latin typeface="Arial"/>
            </a:endParaRPr>
          </a:p>
          <a:p>
            <a:pPr>
              <a:lnSpc>
                <a:spcPct val="100000"/>
              </a:lnSpc>
              <a:buNone/>
            </a:pPr>
            <a:r>
              <a:rPr b="0" lang="en-US" sz="5400" spc="-1" strike="noStrike">
                <a:solidFill>
                  <a:srgbClr val="ffffff"/>
                </a:solidFill>
                <a:latin typeface="Manrope SemiBold"/>
                <a:ea typeface="DejaVu Sans"/>
              </a:rPr>
              <a:t>A SUCCESSFUL IT PROJECT</a:t>
            </a:r>
            <a:endParaRPr b="0" lang="de-DE" sz="5400" spc="-1" strike="noStrike">
              <a:latin typeface="Arial"/>
            </a:endParaRPr>
          </a:p>
        </p:txBody>
      </p:sp>
      <p:sp>
        <p:nvSpPr>
          <p:cNvPr id="1362" name="Google Shape;22;p1"/>
          <p:cNvSpPr/>
          <p:nvPr/>
        </p:nvSpPr>
        <p:spPr>
          <a:xfrm>
            <a:off x="334800" y="2646360"/>
            <a:ext cx="2508120" cy="2552040"/>
          </a:xfrm>
          <a:prstGeom prst="rect">
            <a:avLst/>
          </a:prstGeom>
          <a:noFill/>
          <a:ln w="0">
            <a:noFill/>
          </a:ln>
        </p:spPr>
        <p:style>
          <a:lnRef idx="0"/>
          <a:fillRef idx="0"/>
          <a:effectRef idx="0"/>
          <a:fontRef idx="minor"/>
        </p:style>
        <p:txBody>
          <a:bodyPr lIns="90000" rIns="90000" tIns="45000" bIns="45000" anchor="t">
            <a:spAutoFit/>
          </a:bodyPr>
          <a:p>
            <a:pPr>
              <a:lnSpc>
                <a:spcPct val="150000"/>
              </a:lnSpc>
              <a:buNone/>
              <a:tabLst>
                <a:tab algn="l" pos="0"/>
              </a:tabLst>
            </a:pPr>
            <a:r>
              <a:rPr b="0" lang="en-ID" sz="1200" spc="-1" strike="noStrike">
                <a:solidFill>
                  <a:srgbClr val="bfbfbf"/>
                </a:solidFill>
                <a:latin typeface="Manrope"/>
                <a:ea typeface="Arial"/>
              </a:rPr>
              <a:t>Lorem ipsum dolor sit amet, consectetur adipiscing elit, sed do eiusmod tempor incididunt ut labore et dolore magna aliqua. Ut enim ad minim veniam, quis nostrud exercitation ullamco laboris nisi ut aliquip ex ea commodo consequat. </a:t>
            </a:r>
            <a:endParaRPr b="0" lang="de-DE" sz="1200" spc="-1" strike="noStrike">
              <a:latin typeface="Arial"/>
            </a:endParaRPr>
          </a:p>
        </p:txBody>
      </p:sp>
      <p:grpSp>
        <p:nvGrpSpPr>
          <p:cNvPr id="1363" name="Group 3"/>
          <p:cNvGrpSpPr/>
          <p:nvPr/>
        </p:nvGrpSpPr>
        <p:grpSpPr>
          <a:xfrm>
            <a:off x="334800" y="5397480"/>
            <a:ext cx="1644480" cy="442800"/>
            <a:chOff x="334800" y="5397480"/>
            <a:chExt cx="1644480" cy="442800"/>
          </a:xfrm>
        </p:grpSpPr>
        <p:sp>
          <p:nvSpPr>
            <p:cNvPr id="1364" name="Rectangle: Rounded Corners 4"/>
            <p:cNvSpPr/>
            <p:nvPr/>
          </p:nvSpPr>
          <p:spPr>
            <a:xfrm>
              <a:off x="334800" y="5397480"/>
              <a:ext cx="1644480" cy="442800"/>
            </a:xfrm>
            <a:prstGeom prst="roundRect">
              <a:avLst>
                <a:gd name="adj" fmla="val 18105"/>
              </a:avLst>
            </a:prstGeom>
            <a:solidFill>
              <a:schemeClr val="accent1">
                <a:alpha val="24000"/>
              </a:schemeClr>
            </a:solidFill>
            <a:ln>
              <a:solidFill>
                <a:srgbClr val="26239c"/>
              </a:solidFill>
            </a:ln>
          </p:spPr>
          <p:style>
            <a:lnRef idx="2">
              <a:schemeClr val="accent1">
                <a:shade val="15000"/>
              </a:schemeClr>
            </a:lnRef>
            <a:fillRef idx="1">
              <a:schemeClr val="accent1"/>
            </a:fillRef>
            <a:effectRef idx="0">
              <a:schemeClr val="accent1"/>
            </a:effectRef>
            <a:fontRef idx="minor"/>
          </p:style>
        </p:sp>
        <p:sp>
          <p:nvSpPr>
            <p:cNvPr id="1365" name="Google Shape;22;p1"/>
            <p:cNvSpPr/>
            <p:nvPr/>
          </p:nvSpPr>
          <p:spPr>
            <a:xfrm>
              <a:off x="334800" y="5435280"/>
              <a:ext cx="1644480" cy="363240"/>
            </a:xfrm>
            <a:prstGeom prst="rect">
              <a:avLst/>
            </a:prstGeom>
            <a:noFill/>
            <a:ln w="0">
              <a:noFill/>
            </a:ln>
          </p:spPr>
          <p:style>
            <a:lnRef idx="0"/>
            <a:fillRef idx="0"/>
            <a:effectRef idx="0"/>
            <a:fontRef idx="minor"/>
          </p:style>
          <p:txBody>
            <a:bodyPr lIns="90000" rIns="90000" tIns="45000" bIns="45000" anchor="t">
              <a:spAutoFit/>
            </a:bodyPr>
            <a:p>
              <a:pPr algn="ctr">
                <a:lnSpc>
                  <a:spcPct val="150000"/>
                </a:lnSpc>
                <a:buNone/>
                <a:tabLst>
                  <a:tab algn="l" pos="0"/>
                </a:tabLst>
              </a:pPr>
              <a:r>
                <a:rPr b="0" lang="en-ID" sz="1200" spc="-1" strike="noStrike">
                  <a:solidFill>
                    <a:srgbClr val="bfbfbf"/>
                  </a:solidFill>
                  <a:latin typeface="Manrope"/>
                  <a:ea typeface="Arial"/>
                </a:rPr>
                <a:t>More Experience</a:t>
              </a:r>
              <a:endParaRPr b="0" lang="de-DE" sz="1200" spc="-1" strike="noStrike">
                <a:latin typeface="Arial"/>
              </a:endParaRPr>
            </a:p>
          </p:txBody>
        </p:sp>
      </p:grpSp>
      <p:grpSp>
        <p:nvGrpSpPr>
          <p:cNvPr id="1366" name="Group 6"/>
          <p:cNvGrpSpPr/>
          <p:nvPr/>
        </p:nvGrpSpPr>
        <p:grpSpPr>
          <a:xfrm>
            <a:off x="334800" y="6005520"/>
            <a:ext cx="1644480" cy="442800"/>
            <a:chOff x="334800" y="6005520"/>
            <a:chExt cx="1644480" cy="442800"/>
          </a:xfrm>
        </p:grpSpPr>
        <p:sp>
          <p:nvSpPr>
            <p:cNvPr id="1367" name="Rectangle: Rounded Corners 7"/>
            <p:cNvSpPr/>
            <p:nvPr/>
          </p:nvSpPr>
          <p:spPr>
            <a:xfrm>
              <a:off x="334800" y="6005520"/>
              <a:ext cx="1644480" cy="442800"/>
            </a:xfrm>
            <a:prstGeom prst="roundRect">
              <a:avLst>
                <a:gd name="adj" fmla="val 18105"/>
              </a:avLst>
            </a:prstGeom>
            <a:solidFill>
              <a:schemeClr val="bg1">
                <a:lumMod val="95000"/>
                <a:alpha val="15000"/>
              </a:schemeClr>
            </a:solidFill>
            <a:ln>
              <a:solidFill>
                <a:srgbClr val="404040"/>
              </a:solidFill>
            </a:ln>
          </p:spPr>
          <p:style>
            <a:lnRef idx="2">
              <a:schemeClr val="accent1">
                <a:shade val="15000"/>
              </a:schemeClr>
            </a:lnRef>
            <a:fillRef idx="1">
              <a:schemeClr val="accent1"/>
            </a:fillRef>
            <a:effectRef idx="0">
              <a:schemeClr val="accent1"/>
            </a:effectRef>
            <a:fontRef idx="minor"/>
          </p:style>
        </p:sp>
        <p:sp>
          <p:nvSpPr>
            <p:cNvPr id="1368" name="Google Shape;22;p1"/>
            <p:cNvSpPr/>
            <p:nvPr/>
          </p:nvSpPr>
          <p:spPr>
            <a:xfrm>
              <a:off x="334800" y="6043320"/>
              <a:ext cx="1644480" cy="363240"/>
            </a:xfrm>
            <a:prstGeom prst="rect">
              <a:avLst/>
            </a:prstGeom>
            <a:noFill/>
            <a:ln w="0">
              <a:noFill/>
            </a:ln>
          </p:spPr>
          <p:style>
            <a:lnRef idx="0"/>
            <a:fillRef idx="0"/>
            <a:effectRef idx="0"/>
            <a:fontRef idx="minor"/>
          </p:style>
          <p:txBody>
            <a:bodyPr lIns="90000" rIns="90000" tIns="45000" bIns="45000" anchor="t">
              <a:spAutoFit/>
            </a:bodyPr>
            <a:p>
              <a:pPr algn="ctr">
                <a:lnSpc>
                  <a:spcPct val="150000"/>
                </a:lnSpc>
                <a:buNone/>
                <a:tabLst>
                  <a:tab algn="l" pos="0"/>
                </a:tabLst>
              </a:pPr>
              <a:r>
                <a:rPr b="0" lang="en-ID" sz="1200" spc="-1" strike="noStrike">
                  <a:solidFill>
                    <a:srgbClr val="bfbfbf"/>
                  </a:solidFill>
                  <a:latin typeface="Manrope"/>
                  <a:ea typeface="Arial"/>
                </a:rPr>
                <a:t>Close</a:t>
              </a:r>
              <a:endParaRPr b="0" lang="de-DE" sz="1200" spc="-1" strike="noStrike">
                <a:latin typeface="Arial"/>
              </a:endParaRPr>
            </a:p>
          </p:txBody>
        </p:sp>
      </p:grpSp>
      <p:pic>
        <p:nvPicPr>
          <p:cNvPr id="1369" name="Picture Placeholder 9" descr=""/>
          <p:cNvPicPr/>
          <p:nvPr/>
        </p:nvPicPr>
        <p:blipFill>
          <a:blip r:embed="rId1"/>
          <a:srcRect l="-441224" t="-234204" r="-441224" b="-234204"/>
          <a:stretch/>
        </p:blipFill>
        <p:spPr>
          <a:xfrm>
            <a:off x="3531600" y="2646360"/>
            <a:ext cx="8323920" cy="3841200"/>
          </a:xfrm>
          <a:prstGeom prst="rect">
            <a:avLst/>
          </a:prstGeom>
          <a:ln w="0">
            <a:noFill/>
          </a:ln>
        </p:spPr>
      </p:pic>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1370" name="Oval 29"/>
          <p:cNvSpPr/>
          <p:nvPr/>
        </p:nvSpPr>
        <p:spPr>
          <a:xfrm>
            <a:off x="-2274120" y="-725400"/>
            <a:ext cx="7594200" cy="7594200"/>
          </a:xfrm>
          <a:prstGeom prst="ellipse">
            <a:avLst/>
          </a:prstGeom>
          <a:solidFill>
            <a:schemeClr val="accent1">
              <a:lumMod val="75000"/>
              <a:alpha val="52000"/>
            </a:schemeClr>
          </a:solidFill>
          <a:ln>
            <a:noFill/>
          </a:ln>
          <a:effectLst>
            <a:softEdge rad="1270080"/>
          </a:effectLst>
        </p:spPr>
        <p:style>
          <a:lnRef idx="2">
            <a:schemeClr val="accent1">
              <a:shade val="15000"/>
            </a:schemeClr>
          </a:lnRef>
          <a:fillRef idx="1">
            <a:schemeClr val="accent1"/>
          </a:fillRef>
          <a:effectRef idx="0">
            <a:schemeClr val="accent1"/>
          </a:effectRef>
          <a:fontRef idx="minor"/>
        </p:style>
      </p:sp>
      <p:pic>
        <p:nvPicPr>
          <p:cNvPr id="1371" name="Picture Placeholder 2" descr=""/>
          <p:cNvPicPr/>
          <p:nvPr/>
        </p:nvPicPr>
        <p:blipFill>
          <a:blip r:embed="rId1"/>
          <a:srcRect l="-222482" t="-291529" r="-222482" b="-291529"/>
          <a:stretch/>
        </p:blipFill>
        <p:spPr>
          <a:xfrm>
            <a:off x="2440800" y="728640"/>
            <a:ext cx="4616280" cy="4616280"/>
          </a:xfrm>
          <a:prstGeom prst="rect">
            <a:avLst/>
          </a:prstGeom>
          <a:ln w="0">
            <a:noFill/>
          </a:ln>
        </p:spPr>
      </p:pic>
      <p:sp>
        <p:nvSpPr>
          <p:cNvPr id="1372" name="Oval 28"/>
          <p:cNvSpPr/>
          <p:nvPr/>
        </p:nvSpPr>
        <p:spPr>
          <a:xfrm>
            <a:off x="7831440" y="4041000"/>
            <a:ext cx="4024080" cy="4024080"/>
          </a:xfrm>
          <a:prstGeom prst="ellipse">
            <a:avLst/>
          </a:prstGeom>
          <a:solidFill>
            <a:schemeClr val="accent1">
              <a:lumMod val="60000"/>
              <a:lumOff val="40000"/>
              <a:alpha val="34000"/>
            </a:schemeClr>
          </a:solidFill>
          <a:ln>
            <a:noFill/>
          </a:ln>
          <a:effectLst>
            <a:softEdge rad="774720"/>
          </a:effectLst>
        </p:spPr>
        <p:style>
          <a:lnRef idx="2">
            <a:schemeClr val="accent1">
              <a:shade val="15000"/>
            </a:schemeClr>
          </a:lnRef>
          <a:fillRef idx="1">
            <a:schemeClr val="accent1"/>
          </a:fillRef>
          <a:effectRef idx="0">
            <a:schemeClr val="accent1"/>
          </a:effectRef>
          <a:fontRef idx="minor"/>
        </p:style>
      </p:sp>
      <p:sp>
        <p:nvSpPr>
          <p:cNvPr id="1373" name="Freeform: Shape 12"/>
          <p:cNvSpPr/>
          <p:nvPr/>
        </p:nvSpPr>
        <p:spPr>
          <a:xfrm>
            <a:off x="3860640" y="728640"/>
            <a:ext cx="3196080" cy="4616280"/>
          </a:xfrm>
          <a:custGeom>
            <a:avLst/>
            <a:gdLst/>
            <a:ahLst/>
            <a:rect l="l" t="t" r="r" b="b"/>
            <a:pathLst>
              <a:path w="3198018" h="4618037">
                <a:moveTo>
                  <a:pt x="0" y="0"/>
                </a:moveTo>
                <a:lnTo>
                  <a:pt x="3018284" y="0"/>
                </a:lnTo>
                <a:cubicBezTo>
                  <a:pt x="3117548" y="0"/>
                  <a:pt x="3198018" y="80470"/>
                  <a:pt x="3198018" y="179734"/>
                </a:cubicBezTo>
                <a:lnTo>
                  <a:pt x="3198018" y="4438303"/>
                </a:lnTo>
                <a:cubicBezTo>
                  <a:pt x="3198018" y="4537567"/>
                  <a:pt x="3117548" y="4618037"/>
                  <a:pt x="3018284" y="4618037"/>
                </a:cubicBezTo>
                <a:lnTo>
                  <a:pt x="0" y="4618037"/>
                </a:lnTo>
                <a:lnTo>
                  <a:pt x="0" y="0"/>
                </a:lnTo>
                <a:close/>
              </a:path>
            </a:pathLst>
          </a:custGeom>
          <a:gradFill rotWithShape="0">
            <a:gsLst>
              <a:gs pos="0">
                <a:srgbClr val="0d0d0d">
                  <a:alpha val="0"/>
                </a:srgbClr>
              </a:gs>
              <a:gs pos="100000">
                <a:srgbClr val="0d0d0d">
                  <a:alpha val="80000"/>
                </a:srgbClr>
              </a:gs>
            </a:gsLst>
            <a:lin ang="0"/>
          </a:gradFill>
          <a:ln>
            <a:noFill/>
          </a:ln>
        </p:spPr>
        <p:style>
          <a:lnRef idx="2">
            <a:schemeClr val="accent1">
              <a:shade val="15000"/>
            </a:schemeClr>
          </a:lnRef>
          <a:fillRef idx="1">
            <a:schemeClr val="accent1"/>
          </a:fillRef>
          <a:effectRef idx="0">
            <a:schemeClr val="accent1"/>
          </a:effectRef>
          <a:fontRef idx="minor"/>
        </p:style>
      </p:sp>
      <p:sp>
        <p:nvSpPr>
          <p:cNvPr id="1374" name="TextBox 1"/>
          <p:cNvSpPr/>
          <p:nvPr/>
        </p:nvSpPr>
        <p:spPr>
          <a:xfrm>
            <a:off x="334800" y="5566320"/>
            <a:ext cx="6960240" cy="17355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5400" spc="-1" strike="noStrike">
                <a:solidFill>
                  <a:srgbClr val="ffffff"/>
                </a:solidFill>
                <a:latin typeface="Manrope SemiBold"/>
                <a:ea typeface="DejaVu Sans"/>
              </a:rPr>
              <a:t>Der Weg zum Projekt</a:t>
            </a:r>
            <a:endParaRPr b="0" lang="de-DE" sz="5400" spc="-1" strike="noStrike">
              <a:latin typeface="Arial"/>
            </a:endParaRPr>
          </a:p>
        </p:txBody>
      </p:sp>
      <p:grpSp>
        <p:nvGrpSpPr>
          <p:cNvPr id="1375" name="Group 25"/>
          <p:cNvGrpSpPr/>
          <p:nvPr/>
        </p:nvGrpSpPr>
        <p:grpSpPr>
          <a:xfrm>
            <a:off x="6527880" y="1016280"/>
            <a:ext cx="5327280" cy="1204560"/>
            <a:chOff x="6527880" y="1016280"/>
            <a:chExt cx="5327280" cy="1204560"/>
          </a:xfrm>
        </p:grpSpPr>
        <p:sp>
          <p:nvSpPr>
            <p:cNvPr id="1376" name="Rectangle: Rounded Corners 4"/>
            <p:cNvSpPr/>
            <p:nvPr/>
          </p:nvSpPr>
          <p:spPr>
            <a:xfrm>
              <a:off x="6527880" y="1016280"/>
              <a:ext cx="5327280" cy="1204560"/>
            </a:xfrm>
            <a:prstGeom prst="roundRect">
              <a:avLst>
                <a:gd name="adj" fmla="val 10922"/>
              </a:avLst>
            </a:prstGeom>
            <a:solidFill>
              <a:schemeClr val="bg1">
                <a:lumMod val="95000"/>
                <a:alpha val="15000"/>
              </a:schemeClr>
            </a:solidFill>
            <a:ln>
              <a:solidFill>
                <a:srgbClr val="404040"/>
              </a:solidFill>
            </a:ln>
          </p:spPr>
          <p:style>
            <a:lnRef idx="2">
              <a:schemeClr val="accent1">
                <a:shade val="15000"/>
              </a:schemeClr>
            </a:lnRef>
            <a:fillRef idx="1">
              <a:schemeClr val="accent1"/>
            </a:fillRef>
            <a:effectRef idx="0">
              <a:schemeClr val="accent1"/>
            </a:effectRef>
            <a:fontRef idx="minor"/>
          </p:style>
        </p:sp>
        <p:grpSp>
          <p:nvGrpSpPr>
            <p:cNvPr id="1377" name="Group 18"/>
            <p:cNvGrpSpPr/>
            <p:nvPr/>
          </p:nvGrpSpPr>
          <p:grpSpPr>
            <a:xfrm>
              <a:off x="6910920" y="1234800"/>
              <a:ext cx="4944240" cy="763200"/>
              <a:chOff x="6910920" y="1234800"/>
              <a:chExt cx="4944240" cy="763200"/>
            </a:xfrm>
          </p:grpSpPr>
          <p:sp>
            <p:nvSpPr>
              <p:cNvPr id="1378" name="Google Shape;22;p1"/>
              <p:cNvSpPr/>
              <p:nvPr/>
            </p:nvSpPr>
            <p:spPr>
              <a:xfrm>
                <a:off x="6910920" y="1634760"/>
                <a:ext cx="4944240" cy="363240"/>
              </a:xfrm>
              <a:prstGeom prst="rect">
                <a:avLst/>
              </a:prstGeom>
              <a:noFill/>
              <a:ln w="0">
                <a:noFill/>
              </a:ln>
            </p:spPr>
            <p:style>
              <a:lnRef idx="0"/>
              <a:fillRef idx="0"/>
              <a:effectRef idx="0"/>
              <a:fontRef idx="minor"/>
            </p:style>
            <p:txBody>
              <a:bodyPr lIns="90000" rIns="90000" tIns="45000" bIns="45000" anchor="t">
                <a:spAutoFit/>
              </a:bodyPr>
              <a:p>
                <a:pPr>
                  <a:lnSpc>
                    <a:spcPct val="150000"/>
                  </a:lnSpc>
                  <a:buNone/>
                  <a:tabLst>
                    <a:tab algn="l" pos="0"/>
                  </a:tabLst>
                </a:pPr>
                <a:r>
                  <a:rPr b="0" lang="en-ID" sz="1200" spc="-1" strike="noStrike">
                    <a:solidFill>
                      <a:srgbClr val="f2f2f2"/>
                    </a:solidFill>
                    <a:latin typeface="Manrope"/>
                    <a:ea typeface="Arial"/>
                  </a:rPr>
                  <a:t>Lorem ipsum dolor sit amet, consectetur adipiscing elit.</a:t>
                </a:r>
                <a:endParaRPr b="0" lang="de-DE" sz="1200" spc="-1" strike="noStrike">
                  <a:latin typeface="Arial"/>
                </a:endParaRPr>
              </a:p>
            </p:txBody>
          </p:sp>
          <p:sp>
            <p:nvSpPr>
              <p:cNvPr id="1379" name="TextBox 17"/>
              <p:cNvSpPr/>
              <p:nvPr/>
            </p:nvSpPr>
            <p:spPr>
              <a:xfrm>
                <a:off x="6910920" y="1234800"/>
                <a:ext cx="4944240" cy="3945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2000" spc="-1" strike="noStrike">
                    <a:solidFill>
                      <a:srgbClr val="f2f2f2"/>
                    </a:solidFill>
                    <a:latin typeface="Manrope SemiBold"/>
                    <a:ea typeface="DejaVu Sans"/>
                  </a:rPr>
                  <a:t>Advances in AI</a:t>
                </a:r>
                <a:endParaRPr b="0" lang="de-DE" sz="2000" spc="-1" strike="noStrike">
                  <a:latin typeface="Arial"/>
                </a:endParaRPr>
              </a:p>
            </p:txBody>
          </p:sp>
        </p:grpSp>
      </p:grpSp>
      <p:grpSp>
        <p:nvGrpSpPr>
          <p:cNvPr id="1380" name="Group 26"/>
          <p:cNvGrpSpPr/>
          <p:nvPr/>
        </p:nvGrpSpPr>
        <p:grpSpPr>
          <a:xfrm>
            <a:off x="6527880" y="2434320"/>
            <a:ext cx="5327280" cy="1204560"/>
            <a:chOff x="6527880" y="2434320"/>
            <a:chExt cx="5327280" cy="1204560"/>
          </a:xfrm>
        </p:grpSpPr>
        <p:sp>
          <p:nvSpPr>
            <p:cNvPr id="1381" name="Rectangle: Rounded Corners 7"/>
            <p:cNvSpPr/>
            <p:nvPr/>
          </p:nvSpPr>
          <p:spPr>
            <a:xfrm>
              <a:off x="6527880" y="2434320"/>
              <a:ext cx="5327280" cy="1204560"/>
            </a:xfrm>
            <a:prstGeom prst="roundRect">
              <a:avLst>
                <a:gd name="adj" fmla="val 10922"/>
              </a:avLst>
            </a:prstGeom>
            <a:solidFill>
              <a:srgbClr val="332fd0"/>
            </a:solidFill>
            <a:ln>
              <a:noFill/>
            </a:ln>
          </p:spPr>
          <p:style>
            <a:lnRef idx="2">
              <a:schemeClr val="accent1">
                <a:shade val="15000"/>
              </a:schemeClr>
            </a:lnRef>
            <a:fillRef idx="1">
              <a:schemeClr val="accent1"/>
            </a:fillRef>
            <a:effectRef idx="0">
              <a:schemeClr val="accent1"/>
            </a:effectRef>
            <a:fontRef idx="minor"/>
          </p:style>
        </p:sp>
        <p:grpSp>
          <p:nvGrpSpPr>
            <p:cNvPr id="1382" name="Group 19"/>
            <p:cNvGrpSpPr/>
            <p:nvPr/>
          </p:nvGrpSpPr>
          <p:grpSpPr>
            <a:xfrm>
              <a:off x="6910920" y="2652840"/>
              <a:ext cx="4944240" cy="763560"/>
              <a:chOff x="6910920" y="2652840"/>
              <a:chExt cx="4944240" cy="763560"/>
            </a:xfrm>
          </p:grpSpPr>
          <p:sp>
            <p:nvSpPr>
              <p:cNvPr id="1383" name="Google Shape;22;p1"/>
              <p:cNvSpPr/>
              <p:nvPr/>
            </p:nvSpPr>
            <p:spPr>
              <a:xfrm>
                <a:off x="6910920" y="3053160"/>
                <a:ext cx="4944240" cy="363240"/>
              </a:xfrm>
              <a:prstGeom prst="rect">
                <a:avLst/>
              </a:prstGeom>
              <a:noFill/>
              <a:ln w="0">
                <a:noFill/>
              </a:ln>
            </p:spPr>
            <p:style>
              <a:lnRef idx="0"/>
              <a:fillRef idx="0"/>
              <a:effectRef idx="0"/>
              <a:fontRef idx="minor"/>
            </p:style>
            <p:txBody>
              <a:bodyPr lIns="90000" rIns="90000" tIns="45000" bIns="45000" anchor="t">
                <a:spAutoFit/>
              </a:bodyPr>
              <a:p>
                <a:pPr>
                  <a:lnSpc>
                    <a:spcPct val="150000"/>
                  </a:lnSpc>
                  <a:buNone/>
                  <a:tabLst>
                    <a:tab algn="l" pos="0"/>
                  </a:tabLst>
                </a:pPr>
                <a:r>
                  <a:rPr b="0" lang="en-ID" sz="1200" spc="-1" strike="noStrike">
                    <a:solidFill>
                      <a:srgbClr val="f2f2f2"/>
                    </a:solidFill>
                    <a:latin typeface="Manrope"/>
                    <a:ea typeface="Arial"/>
                  </a:rPr>
                  <a:t>Lorem ipsum dolor sit amet, consectetur adipiscing elit.</a:t>
                </a:r>
                <a:endParaRPr b="0" lang="de-DE" sz="1200" spc="-1" strike="noStrike">
                  <a:latin typeface="Arial"/>
                </a:endParaRPr>
              </a:p>
            </p:txBody>
          </p:sp>
          <p:sp>
            <p:nvSpPr>
              <p:cNvPr id="1384" name="TextBox 21"/>
              <p:cNvSpPr/>
              <p:nvPr/>
            </p:nvSpPr>
            <p:spPr>
              <a:xfrm>
                <a:off x="6910920" y="2652840"/>
                <a:ext cx="4944240" cy="3945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2000" spc="-1" strike="noStrike">
                    <a:solidFill>
                      <a:srgbClr val="f2f2f2"/>
                    </a:solidFill>
                    <a:latin typeface="Manrope SemiBold"/>
                    <a:ea typeface="DejaVu Sans"/>
                  </a:rPr>
                  <a:t>Edge computing</a:t>
                </a:r>
                <a:endParaRPr b="0" lang="de-DE" sz="2000" spc="-1" strike="noStrike">
                  <a:latin typeface="Arial"/>
                </a:endParaRPr>
              </a:p>
            </p:txBody>
          </p:sp>
        </p:grpSp>
      </p:grpSp>
      <p:grpSp>
        <p:nvGrpSpPr>
          <p:cNvPr id="1385" name="Group 27"/>
          <p:cNvGrpSpPr/>
          <p:nvPr/>
        </p:nvGrpSpPr>
        <p:grpSpPr>
          <a:xfrm>
            <a:off x="6527880" y="3852720"/>
            <a:ext cx="5327280" cy="1204560"/>
            <a:chOff x="6527880" y="3852720"/>
            <a:chExt cx="5327280" cy="1204560"/>
          </a:xfrm>
        </p:grpSpPr>
        <p:sp>
          <p:nvSpPr>
            <p:cNvPr id="1386" name="Rectangle: Rounded Corners 8"/>
            <p:cNvSpPr/>
            <p:nvPr/>
          </p:nvSpPr>
          <p:spPr>
            <a:xfrm>
              <a:off x="6527880" y="3852720"/>
              <a:ext cx="5327280" cy="1204560"/>
            </a:xfrm>
            <a:prstGeom prst="roundRect">
              <a:avLst>
                <a:gd name="adj" fmla="val 10922"/>
              </a:avLst>
            </a:prstGeom>
            <a:solidFill>
              <a:schemeClr val="bg1">
                <a:lumMod val="95000"/>
                <a:alpha val="15000"/>
              </a:schemeClr>
            </a:solidFill>
            <a:ln>
              <a:solidFill>
                <a:srgbClr val="404040"/>
              </a:solidFill>
            </a:ln>
          </p:spPr>
          <p:style>
            <a:lnRef idx="2">
              <a:schemeClr val="accent1">
                <a:shade val="15000"/>
              </a:schemeClr>
            </a:lnRef>
            <a:fillRef idx="1">
              <a:schemeClr val="accent1"/>
            </a:fillRef>
            <a:effectRef idx="0">
              <a:schemeClr val="accent1"/>
            </a:effectRef>
            <a:fontRef idx="minor"/>
          </p:style>
        </p:sp>
        <p:grpSp>
          <p:nvGrpSpPr>
            <p:cNvPr id="1387" name="Group 22"/>
            <p:cNvGrpSpPr/>
            <p:nvPr/>
          </p:nvGrpSpPr>
          <p:grpSpPr>
            <a:xfrm>
              <a:off x="6910920" y="4071240"/>
              <a:ext cx="4944240" cy="763200"/>
              <a:chOff x="6910920" y="4071240"/>
              <a:chExt cx="4944240" cy="763200"/>
            </a:xfrm>
          </p:grpSpPr>
          <p:sp>
            <p:nvSpPr>
              <p:cNvPr id="1388" name="Google Shape;22;p1"/>
              <p:cNvSpPr/>
              <p:nvPr/>
            </p:nvSpPr>
            <p:spPr>
              <a:xfrm>
                <a:off x="6910920" y="4471200"/>
                <a:ext cx="4944240" cy="363240"/>
              </a:xfrm>
              <a:prstGeom prst="rect">
                <a:avLst/>
              </a:prstGeom>
              <a:noFill/>
              <a:ln w="0">
                <a:noFill/>
              </a:ln>
            </p:spPr>
            <p:style>
              <a:lnRef idx="0"/>
              <a:fillRef idx="0"/>
              <a:effectRef idx="0"/>
              <a:fontRef idx="minor"/>
            </p:style>
            <p:txBody>
              <a:bodyPr lIns="90000" rIns="90000" tIns="45000" bIns="45000" anchor="t">
                <a:spAutoFit/>
              </a:bodyPr>
              <a:p>
                <a:pPr>
                  <a:lnSpc>
                    <a:spcPct val="150000"/>
                  </a:lnSpc>
                  <a:buNone/>
                  <a:tabLst>
                    <a:tab algn="l" pos="0"/>
                  </a:tabLst>
                </a:pPr>
                <a:r>
                  <a:rPr b="0" lang="en-ID" sz="1200" spc="-1" strike="noStrike">
                    <a:solidFill>
                      <a:srgbClr val="f2f2f2"/>
                    </a:solidFill>
                    <a:latin typeface="Manrope"/>
                    <a:ea typeface="Arial"/>
                  </a:rPr>
                  <a:t>Lorem ipsum dolor sit amet, consectetur adipiscing elit.</a:t>
                </a:r>
                <a:endParaRPr b="0" lang="de-DE" sz="1200" spc="-1" strike="noStrike">
                  <a:latin typeface="Arial"/>
                </a:endParaRPr>
              </a:p>
            </p:txBody>
          </p:sp>
          <p:sp>
            <p:nvSpPr>
              <p:cNvPr id="1389" name="TextBox 24"/>
              <p:cNvSpPr/>
              <p:nvPr/>
            </p:nvSpPr>
            <p:spPr>
              <a:xfrm>
                <a:off x="6910920" y="4071240"/>
                <a:ext cx="4944240" cy="3945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2000" spc="-1" strike="noStrike">
                    <a:solidFill>
                      <a:srgbClr val="f2f2f2"/>
                    </a:solidFill>
                    <a:latin typeface="Manrope SemiBold"/>
                    <a:ea typeface="DejaVu Sans"/>
                  </a:rPr>
                  <a:t>IT in space exploration</a:t>
                </a:r>
                <a:endParaRPr b="0" lang="de-DE" sz="2000" spc="-1" strike="noStrike">
                  <a:latin typeface="Arial"/>
                </a:endParaRPr>
              </a:p>
            </p:txBody>
          </p:sp>
        </p:grpSp>
      </p:grpSp>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1390" name="Oval 18"/>
          <p:cNvSpPr/>
          <p:nvPr/>
        </p:nvSpPr>
        <p:spPr>
          <a:xfrm>
            <a:off x="5325480" y="-183600"/>
            <a:ext cx="5696640" cy="5696640"/>
          </a:xfrm>
          <a:prstGeom prst="ellipse">
            <a:avLst/>
          </a:prstGeom>
          <a:solidFill>
            <a:schemeClr val="accent1">
              <a:lumMod val="75000"/>
              <a:alpha val="52000"/>
            </a:schemeClr>
          </a:solidFill>
          <a:ln>
            <a:noFill/>
          </a:ln>
          <a:effectLst>
            <a:softEdge rad="1270080"/>
          </a:effectLst>
        </p:spPr>
        <p:style>
          <a:lnRef idx="2">
            <a:schemeClr val="accent1">
              <a:shade val="15000"/>
            </a:schemeClr>
          </a:lnRef>
          <a:fillRef idx="1">
            <a:schemeClr val="accent1"/>
          </a:fillRef>
          <a:effectRef idx="0">
            <a:schemeClr val="accent1"/>
          </a:effectRef>
          <a:fontRef idx="minor"/>
        </p:style>
      </p:sp>
      <p:sp>
        <p:nvSpPr>
          <p:cNvPr id="1391" name="Oval 19"/>
          <p:cNvSpPr/>
          <p:nvPr/>
        </p:nvSpPr>
        <p:spPr>
          <a:xfrm>
            <a:off x="1710000" y="3111840"/>
            <a:ext cx="3274920" cy="3274920"/>
          </a:xfrm>
          <a:prstGeom prst="ellipse">
            <a:avLst/>
          </a:prstGeom>
          <a:solidFill>
            <a:schemeClr val="accent1">
              <a:lumMod val="60000"/>
              <a:lumOff val="40000"/>
              <a:alpha val="37000"/>
            </a:schemeClr>
          </a:solidFill>
          <a:ln>
            <a:noFill/>
          </a:ln>
          <a:effectLst>
            <a:softEdge rad="774720"/>
          </a:effectLst>
        </p:spPr>
        <p:style>
          <a:lnRef idx="2">
            <a:schemeClr val="accent1">
              <a:shade val="15000"/>
            </a:schemeClr>
          </a:lnRef>
          <a:fillRef idx="1">
            <a:schemeClr val="accent1"/>
          </a:fillRef>
          <a:effectRef idx="0">
            <a:schemeClr val="accent1"/>
          </a:effectRef>
          <a:fontRef idx="minor"/>
        </p:style>
      </p:sp>
      <p:sp>
        <p:nvSpPr>
          <p:cNvPr id="1392" name="TextBox 1"/>
          <p:cNvSpPr/>
          <p:nvPr/>
        </p:nvSpPr>
        <p:spPr>
          <a:xfrm>
            <a:off x="334800" y="728640"/>
            <a:ext cx="11520360" cy="91260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tabLst>
                <a:tab algn="l" pos="0"/>
              </a:tabLst>
            </a:pPr>
            <a:r>
              <a:rPr b="0" lang="en-US" sz="5400" spc="-1" strike="noStrike">
                <a:solidFill>
                  <a:srgbClr val="ffffff"/>
                </a:solidFill>
                <a:latin typeface="Manrope SemiBold"/>
                <a:ea typeface="DejaVu Sans"/>
              </a:rPr>
              <a:t>Agile Team</a:t>
            </a:r>
            <a:endParaRPr b="0" lang="de-DE" sz="5400" spc="-1" strike="noStrike">
              <a:latin typeface="Arial"/>
            </a:endParaRPr>
          </a:p>
        </p:txBody>
      </p:sp>
      <p:sp>
        <p:nvSpPr>
          <p:cNvPr id="1393" name="Google Shape;22;p1"/>
          <p:cNvSpPr/>
          <p:nvPr/>
        </p:nvSpPr>
        <p:spPr>
          <a:xfrm>
            <a:off x="1379880" y="1694160"/>
            <a:ext cx="9430200" cy="363240"/>
          </a:xfrm>
          <a:prstGeom prst="rect">
            <a:avLst/>
          </a:prstGeom>
          <a:noFill/>
          <a:ln w="0">
            <a:noFill/>
          </a:ln>
        </p:spPr>
        <p:style>
          <a:lnRef idx="0"/>
          <a:fillRef idx="0"/>
          <a:effectRef idx="0"/>
          <a:fontRef idx="minor"/>
        </p:style>
        <p:txBody>
          <a:bodyPr lIns="90000" rIns="90000" tIns="45000" bIns="45000" anchor="t">
            <a:spAutoFit/>
          </a:bodyPr>
          <a:p>
            <a:pPr algn="ctr">
              <a:lnSpc>
                <a:spcPct val="150000"/>
              </a:lnSpc>
              <a:buNone/>
              <a:tabLst>
                <a:tab algn="l" pos="0"/>
              </a:tabLst>
            </a:pPr>
            <a:r>
              <a:rPr b="0" lang="en-ID" sz="1200" spc="-1" strike="noStrike">
                <a:solidFill>
                  <a:srgbClr val="bfbfbf"/>
                </a:solidFill>
                <a:latin typeface="Manrope"/>
                <a:ea typeface="Arial"/>
              </a:rPr>
              <a:t> </a:t>
            </a:r>
            <a:endParaRPr b="0" lang="de-DE" sz="1200" spc="-1" strike="noStrike">
              <a:latin typeface="Arial"/>
            </a:endParaRPr>
          </a:p>
        </p:txBody>
      </p:sp>
      <p:grpSp>
        <p:nvGrpSpPr>
          <p:cNvPr id="1394" name="Group 11"/>
          <p:cNvGrpSpPr/>
          <p:nvPr/>
        </p:nvGrpSpPr>
        <p:grpSpPr>
          <a:xfrm>
            <a:off x="1168200" y="5012280"/>
            <a:ext cx="2390040" cy="1194480"/>
            <a:chOff x="1168200" y="5012280"/>
            <a:chExt cx="2390040" cy="1194480"/>
          </a:xfrm>
        </p:grpSpPr>
        <p:sp>
          <p:nvSpPr>
            <p:cNvPr id="1395" name="Google Shape;22;p1"/>
            <p:cNvSpPr/>
            <p:nvPr/>
          </p:nvSpPr>
          <p:spPr>
            <a:xfrm>
              <a:off x="1168200" y="5843520"/>
              <a:ext cx="2390040" cy="363240"/>
            </a:xfrm>
            <a:prstGeom prst="rect">
              <a:avLst/>
            </a:prstGeom>
            <a:noFill/>
            <a:ln w="0">
              <a:noFill/>
            </a:ln>
          </p:spPr>
          <p:style>
            <a:lnRef idx="0"/>
            <a:fillRef idx="0"/>
            <a:effectRef idx="0"/>
            <a:fontRef idx="minor"/>
          </p:style>
          <p:txBody>
            <a:bodyPr lIns="90000" rIns="90000" tIns="45000" bIns="45000" anchor="t">
              <a:spAutoFit/>
            </a:bodyPr>
            <a:p>
              <a:pPr algn="ctr">
                <a:lnSpc>
                  <a:spcPct val="150000"/>
                </a:lnSpc>
                <a:buNone/>
                <a:tabLst>
                  <a:tab algn="l" pos="0"/>
                </a:tabLst>
              </a:pPr>
              <a:r>
                <a:rPr b="0" lang="en-ID" sz="1200" spc="-1" strike="noStrike">
                  <a:solidFill>
                    <a:srgbClr val="bfbfbf"/>
                  </a:solidFill>
                  <a:latin typeface="Manrope"/>
                  <a:ea typeface="Arial"/>
                </a:rPr>
                <a:t>Standort: </a:t>
              </a:r>
              <a:endParaRPr b="0" lang="de-DE" sz="1200" spc="-1" strike="noStrike">
                <a:latin typeface="Arial"/>
              </a:endParaRPr>
            </a:p>
          </p:txBody>
        </p:sp>
        <p:sp>
          <p:nvSpPr>
            <p:cNvPr id="1396" name="TextBox 10"/>
            <p:cNvSpPr/>
            <p:nvPr/>
          </p:nvSpPr>
          <p:spPr>
            <a:xfrm>
              <a:off x="1168200" y="5012280"/>
              <a:ext cx="2390040" cy="11869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tabLst>
                  <a:tab algn="l" pos="0"/>
                </a:tabLst>
              </a:pPr>
              <a:r>
                <a:rPr b="0" lang="en-US" sz="2400" spc="-1" strike="noStrike">
                  <a:solidFill>
                    <a:srgbClr val="ffffff"/>
                  </a:solidFill>
                  <a:latin typeface="Manrope SemiBold"/>
                  <a:ea typeface="DejaVu Sans"/>
                </a:rPr>
                <a:t>RAMAZAN</a:t>
              </a:r>
              <a:br>
                <a:rPr sz="2400"/>
              </a:br>
              <a:r>
                <a:rPr b="0" lang="en-US" sz="2400" spc="-1" strike="noStrike">
                  <a:solidFill>
                    <a:srgbClr val="ffffff"/>
                  </a:solidFill>
                  <a:latin typeface="Manrope SemiBold"/>
                  <a:ea typeface="DejaVu Sans"/>
                </a:rPr>
                <a:t>Rolle PM + DEV</a:t>
              </a:r>
              <a:endParaRPr b="0" lang="de-DE" sz="2400" spc="-1" strike="noStrike">
                <a:latin typeface="Arial"/>
              </a:endParaRPr>
            </a:p>
          </p:txBody>
        </p:sp>
      </p:grpSp>
      <p:grpSp>
        <p:nvGrpSpPr>
          <p:cNvPr id="1397" name="Group 12"/>
          <p:cNvGrpSpPr/>
          <p:nvPr/>
        </p:nvGrpSpPr>
        <p:grpSpPr>
          <a:xfrm>
            <a:off x="4899960" y="5012280"/>
            <a:ext cx="2390040" cy="1194480"/>
            <a:chOff x="4899960" y="5012280"/>
            <a:chExt cx="2390040" cy="1194480"/>
          </a:xfrm>
        </p:grpSpPr>
        <p:sp>
          <p:nvSpPr>
            <p:cNvPr id="1398" name="Google Shape;22;p1"/>
            <p:cNvSpPr/>
            <p:nvPr/>
          </p:nvSpPr>
          <p:spPr>
            <a:xfrm>
              <a:off x="4899960" y="5843520"/>
              <a:ext cx="2390040" cy="363240"/>
            </a:xfrm>
            <a:prstGeom prst="rect">
              <a:avLst/>
            </a:prstGeom>
            <a:noFill/>
            <a:ln w="0">
              <a:noFill/>
            </a:ln>
          </p:spPr>
          <p:style>
            <a:lnRef idx="0"/>
            <a:fillRef idx="0"/>
            <a:effectRef idx="0"/>
            <a:fontRef idx="minor"/>
          </p:style>
          <p:txBody>
            <a:bodyPr lIns="90000" rIns="90000" tIns="45000" bIns="45000" anchor="t">
              <a:spAutoFit/>
            </a:bodyPr>
            <a:p>
              <a:pPr algn="ctr">
                <a:lnSpc>
                  <a:spcPct val="150000"/>
                </a:lnSpc>
                <a:buNone/>
                <a:tabLst>
                  <a:tab algn="l" pos="0"/>
                </a:tabLst>
              </a:pPr>
              <a:r>
                <a:rPr b="0" lang="en-ID" sz="1200" spc="-1" strike="noStrike">
                  <a:solidFill>
                    <a:srgbClr val="bfbfbf"/>
                  </a:solidFill>
                  <a:latin typeface="Manrope"/>
                  <a:ea typeface="Arial"/>
                </a:rPr>
                <a:t>Standort:</a:t>
              </a:r>
              <a:endParaRPr b="0" lang="de-DE" sz="1200" spc="-1" strike="noStrike">
                <a:latin typeface="Arial"/>
              </a:endParaRPr>
            </a:p>
          </p:txBody>
        </p:sp>
        <p:sp>
          <p:nvSpPr>
            <p:cNvPr id="1399" name="TextBox 14"/>
            <p:cNvSpPr/>
            <p:nvPr/>
          </p:nvSpPr>
          <p:spPr>
            <a:xfrm>
              <a:off x="4899960" y="5012280"/>
              <a:ext cx="2390040" cy="8211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tabLst>
                  <a:tab algn="l" pos="0"/>
                </a:tabLst>
              </a:pPr>
              <a:r>
                <a:rPr b="0" lang="en-US" sz="2400" spc="-1" strike="noStrike">
                  <a:solidFill>
                    <a:srgbClr val="ffffff"/>
                  </a:solidFill>
                  <a:latin typeface="Manrope SemiBold"/>
                  <a:ea typeface="DejaVu Sans"/>
                </a:rPr>
                <a:t>NILOFAR</a:t>
              </a:r>
              <a:br>
                <a:rPr sz="2400"/>
              </a:br>
              <a:r>
                <a:rPr b="0" lang="en-US" sz="2400" spc="-1" strike="noStrike">
                  <a:solidFill>
                    <a:srgbClr val="ffffff"/>
                  </a:solidFill>
                  <a:latin typeface="Manrope SemiBold"/>
                  <a:ea typeface="DejaVu Sans"/>
                </a:rPr>
                <a:t>FE + BE DEV</a:t>
              </a:r>
              <a:endParaRPr b="0" lang="de-DE" sz="2400" spc="-1" strike="noStrike">
                <a:latin typeface="Arial"/>
              </a:endParaRPr>
            </a:p>
          </p:txBody>
        </p:sp>
      </p:grpSp>
      <p:grpSp>
        <p:nvGrpSpPr>
          <p:cNvPr id="1400" name="Group 15"/>
          <p:cNvGrpSpPr/>
          <p:nvPr/>
        </p:nvGrpSpPr>
        <p:grpSpPr>
          <a:xfrm>
            <a:off x="8631720" y="5012280"/>
            <a:ext cx="2390040" cy="1194480"/>
            <a:chOff x="8631720" y="5012280"/>
            <a:chExt cx="2390040" cy="1194480"/>
          </a:xfrm>
        </p:grpSpPr>
        <p:sp>
          <p:nvSpPr>
            <p:cNvPr id="1401" name="Google Shape;22;p1"/>
            <p:cNvSpPr/>
            <p:nvPr/>
          </p:nvSpPr>
          <p:spPr>
            <a:xfrm>
              <a:off x="8631720" y="5843520"/>
              <a:ext cx="2390040" cy="363240"/>
            </a:xfrm>
            <a:prstGeom prst="rect">
              <a:avLst/>
            </a:prstGeom>
            <a:noFill/>
            <a:ln w="0">
              <a:noFill/>
            </a:ln>
          </p:spPr>
          <p:style>
            <a:lnRef idx="0"/>
            <a:fillRef idx="0"/>
            <a:effectRef idx="0"/>
            <a:fontRef idx="minor"/>
          </p:style>
          <p:txBody>
            <a:bodyPr lIns="90000" rIns="90000" tIns="45000" bIns="45000" anchor="t">
              <a:spAutoFit/>
            </a:bodyPr>
            <a:p>
              <a:pPr algn="ctr">
                <a:lnSpc>
                  <a:spcPct val="150000"/>
                </a:lnSpc>
                <a:buNone/>
                <a:tabLst>
                  <a:tab algn="l" pos="0"/>
                </a:tabLst>
              </a:pPr>
              <a:r>
                <a:rPr b="0" lang="en-ID" sz="1200" spc="-1" strike="noStrike">
                  <a:solidFill>
                    <a:srgbClr val="bfbfbf"/>
                  </a:solidFill>
                  <a:latin typeface="Manrope"/>
                  <a:ea typeface="Arial"/>
                </a:rPr>
                <a:t>Standort: Erfurt </a:t>
              </a:r>
              <a:endParaRPr b="0" lang="de-DE" sz="1200" spc="-1" strike="noStrike">
                <a:latin typeface="Arial"/>
              </a:endParaRPr>
            </a:p>
          </p:txBody>
        </p:sp>
        <p:sp>
          <p:nvSpPr>
            <p:cNvPr id="1402" name="TextBox 17"/>
            <p:cNvSpPr/>
            <p:nvPr/>
          </p:nvSpPr>
          <p:spPr>
            <a:xfrm>
              <a:off x="8631720" y="5012280"/>
              <a:ext cx="2390040" cy="11869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tabLst>
                  <a:tab algn="l" pos="0"/>
                </a:tabLst>
              </a:pPr>
              <a:r>
                <a:rPr b="0" lang="en-US" sz="2400" spc="-1" strike="noStrike">
                  <a:solidFill>
                    <a:srgbClr val="ffffff"/>
                  </a:solidFill>
                  <a:latin typeface="Manrope SemiBold"/>
                  <a:ea typeface="DejaVu Sans"/>
                </a:rPr>
                <a:t>ANDRE</a:t>
              </a:r>
              <a:br>
                <a:rPr sz="2400"/>
              </a:br>
              <a:r>
                <a:rPr b="0" lang="en-US" sz="2400" spc="-1" strike="noStrike">
                  <a:solidFill>
                    <a:srgbClr val="ffffff"/>
                  </a:solidFill>
                  <a:latin typeface="Manrope SemiBold"/>
                  <a:ea typeface="DejaVu Sans"/>
                </a:rPr>
                <a:t>Agile  + FE DEV</a:t>
              </a:r>
              <a:endParaRPr b="0" lang="de-DE" sz="2400" spc="-1" strike="noStrike">
                <a:latin typeface="Arial"/>
              </a:endParaRPr>
            </a:p>
          </p:txBody>
        </p:sp>
      </p:grpSp>
      <p:pic>
        <p:nvPicPr>
          <p:cNvPr id="1403" name="Bildplatzhalter 45" descr=""/>
          <p:cNvPicPr/>
          <p:nvPr/>
        </p:nvPicPr>
        <p:blipFill>
          <a:blip r:embed="rId1"/>
          <a:srcRect l="-66128" t="-95578" r="-66128" b="-95578"/>
          <a:stretch/>
        </p:blipFill>
        <p:spPr>
          <a:xfrm>
            <a:off x="5111640" y="2781720"/>
            <a:ext cx="1966680" cy="1966680"/>
          </a:xfrm>
          <a:prstGeom prst="rect">
            <a:avLst/>
          </a:prstGeom>
          <a:ln w="0">
            <a:noFill/>
          </a:ln>
        </p:spPr>
      </p:pic>
      <p:sp>
        <p:nvSpPr>
          <p:cNvPr id="1404" name="Bildplatzhalter 50"/>
          <p:cNvSpPr/>
          <p:nvPr/>
        </p:nvSpPr>
        <p:spPr>
          <a:xfrm>
            <a:off x="8843400" y="2781720"/>
            <a:ext cx="1966680" cy="1966680"/>
          </a:xfrm>
          <a:prstGeom prst="roundRect">
            <a:avLst>
              <a:gd name="adj" fmla="val 10386"/>
            </a:avLst>
          </a:prstGeom>
          <a:blipFill rotWithShape="0">
            <a:blip r:embed="rId2"/>
            <a:srcRect/>
            <a:stretch/>
          </a:blipFill>
          <a:ln w="0">
            <a:noFill/>
          </a:ln>
        </p:spPr>
        <p:style>
          <a:lnRef idx="0"/>
          <a:fillRef idx="0"/>
          <a:effectRef idx="0"/>
          <a:fontRef idx="minor"/>
        </p:style>
      </p:sp>
      <p:pic>
        <p:nvPicPr>
          <p:cNvPr id="1405" name="Bildplatzhalter 48" descr=""/>
          <p:cNvPicPr/>
          <p:nvPr/>
        </p:nvPicPr>
        <p:blipFill>
          <a:blip r:embed="rId3"/>
          <a:srcRect l="-66128" t="-95578" r="-66128" b="-95578"/>
          <a:stretch/>
        </p:blipFill>
        <p:spPr>
          <a:xfrm>
            <a:off x="1379880" y="2781720"/>
            <a:ext cx="1966680" cy="1966680"/>
          </a:xfrm>
          <a:prstGeom prst="rect">
            <a:avLst/>
          </a:prstGeom>
          <a:ln w="0">
            <a:noFill/>
          </a:ln>
        </p:spPr>
      </p:pic>
      <p:pic>
        <p:nvPicPr>
          <p:cNvPr id="1406" name="" descr=""/>
          <p:cNvPicPr/>
          <p:nvPr/>
        </p:nvPicPr>
        <p:blipFill>
          <a:blip r:embed="rId4"/>
          <a:stretch/>
        </p:blipFill>
        <p:spPr>
          <a:xfrm>
            <a:off x="5325480" y="2828880"/>
            <a:ext cx="1439280" cy="1919520"/>
          </a:xfrm>
          <a:prstGeom prst="rect">
            <a:avLst/>
          </a:prstGeom>
          <a:ln w="0">
            <a:noFill/>
          </a:ln>
        </p:spPr>
      </p:pic>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MasterSp="0">
  <p:cSld>
    <p:spTree>
      <p:nvGrpSpPr>
        <p:cNvPr id="1" name=""/>
        <p:cNvGrpSpPr/>
        <p:nvPr/>
      </p:nvGrpSpPr>
      <p:grpSpPr>
        <a:xfrm>
          <a:off x="0" y="0"/>
          <a:ext cx="0" cy="0"/>
          <a:chOff x="0" y="0"/>
          <a:chExt cx="0" cy="0"/>
        </a:xfrm>
      </p:grpSpPr>
      <p:sp>
        <p:nvSpPr>
          <p:cNvPr id="698" name="Oval 1"/>
          <p:cNvSpPr/>
          <p:nvPr/>
        </p:nvSpPr>
        <p:spPr>
          <a:xfrm>
            <a:off x="3292920" y="-377280"/>
            <a:ext cx="7396920" cy="7396920"/>
          </a:xfrm>
          <a:prstGeom prst="ellipse">
            <a:avLst/>
          </a:prstGeom>
          <a:solidFill>
            <a:schemeClr val="accent1">
              <a:lumMod val="75000"/>
              <a:alpha val="52000"/>
            </a:schemeClr>
          </a:solidFill>
          <a:ln>
            <a:noFill/>
          </a:ln>
          <a:effectLst>
            <a:softEdge rad="1270080"/>
          </a:effectLst>
        </p:spPr>
        <p:style>
          <a:lnRef idx="2">
            <a:schemeClr val="accent1">
              <a:shade val="15000"/>
            </a:schemeClr>
          </a:lnRef>
          <a:fillRef idx="1">
            <a:schemeClr val="accent1"/>
          </a:fillRef>
          <a:effectRef idx="0">
            <a:schemeClr val="accent1"/>
          </a:effectRef>
          <a:fontRef idx="minor"/>
        </p:style>
      </p:sp>
      <p:sp>
        <p:nvSpPr>
          <p:cNvPr id="699" name="Oval 5"/>
          <p:cNvSpPr/>
          <p:nvPr/>
        </p:nvSpPr>
        <p:spPr>
          <a:xfrm>
            <a:off x="3102480" y="3062160"/>
            <a:ext cx="2801160" cy="2801160"/>
          </a:xfrm>
          <a:prstGeom prst="ellipse">
            <a:avLst/>
          </a:prstGeom>
          <a:solidFill>
            <a:schemeClr val="accent1">
              <a:lumMod val="60000"/>
              <a:lumOff val="40000"/>
              <a:alpha val="37000"/>
            </a:schemeClr>
          </a:solidFill>
          <a:ln>
            <a:noFill/>
          </a:ln>
          <a:effectLst>
            <a:softEdge rad="774720"/>
          </a:effectLst>
        </p:spPr>
        <p:style>
          <a:lnRef idx="2">
            <a:schemeClr val="accent1">
              <a:shade val="15000"/>
            </a:schemeClr>
          </a:lnRef>
          <a:fillRef idx="1">
            <a:schemeClr val="accent1"/>
          </a:fillRef>
          <a:effectRef idx="0">
            <a:schemeClr val="accent1"/>
          </a:effectRef>
          <a:fontRef idx="minor"/>
        </p:style>
      </p:sp>
      <p:sp>
        <p:nvSpPr>
          <p:cNvPr id="700" name="Oval 29"/>
          <p:cNvSpPr/>
          <p:nvPr/>
        </p:nvSpPr>
        <p:spPr>
          <a:xfrm>
            <a:off x="-2274120" y="-725400"/>
            <a:ext cx="7594200" cy="7594200"/>
          </a:xfrm>
          <a:prstGeom prst="ellipse">
            <a:avLst/>
          </a:prstGeom>
          <a:solidFill>
            <a:schemeClr val="accent1">
              <a:lumMod val="75000"/>
              <a:alpha val="52000"/>
            </a:schemeClr>
          </a:solidFill>
          <a:ln>
            <a:noFill/>
          </a:ln>
          <a:effectLst>
            <a:softEdge rad="1270080"/>
          </a:effectLst>
        </p:spPr>
        <p:style>
          <a:lnRef idx="2">
            <a:schemeClr val="accent1">
              <a:shade val="15000"/>
            </a:schemeClr>
          </a:lnRef>
          <a:fillRef idx="1">
            <a:schemeClr val="accent1"/>
          </a:fillRef>
          <a:effectRef idx="0">
            <a:schemeClr val="accent1"/>
          </a:effectRef>
          <a:fontRef idx="minor"/>
        </p:style>
      </p:sp>
      <p:sp>
        <p:nvSpPr>
          <p:cNvPr id="701" name="TextBox 1"/>
          <p:cNvSpPr/>
          <p:nvPr/>
        </p:nvSpPr>
        <p:spPr>
          <a:xfrm>
            <a:off x="334800" y="748440"/>
            <a:ext cx="11520360" cy="91260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5400" spc="-1" strike="noStrike">
                <a:solidFill>
                  <a:srgbClr val="ffffff"/>
                </a:solidFill>
                <a:latin typeface="Manrope SemiBold"/>
                <a:ea typeface="DejaVu Sans"/>
              </a:rPr>
              <a:t>Agenda</a:t>
            </a:r>
            <a:endParaRPr b="0" lang="de-DE" sz="5400" spc="-1" strike="noStrike">
              <a:latin typeface="Arial"/>
            </a:endParaRPr>
          </a:p>
        </p:txBody>
      </p:sp>
      <p:sp>
        <p:nvSpPr>
          <p:cNvPr id="702" name="Oval 2"/>
          <p:cNvSpPr/>
          <p:nvPr/>
        </p:nvSpPr>
        <p:spPr>
          <a:xfrm>
            <a:off x="6801840" y="1159560"/>
            <a:ext cx="5696640" cy="5696640"/>
          </a:xfrm>
          <a:prstGeom prst="ellipse">
            <a:avLst/>
          </a:prstGeom>
          <a:solidFill>
            <a:schemeClr val="accent1">
              <a:lumMod val="75000"/>
              <a:alpha val="52000"/>
            </a:schemeClr>
          </a:solidFill>
          <a:ln>
            <a:noFill/>
          </a:ln>
          <a:effectLst>
            <a:softEdge rad="1270080"/>
          </a:effectLst>
        </p:spPr>
        <p:style>
          <a:lnRef idx="2">
            <a:schemeClr val="accent1">
              <a:shade val="15000"/>
            </a:schemeClr>
          </a:lnRef>
          <a:fillRef idx="1">
            <a:schemeClr val="accent1"/>
          </a:fillRef>
          <a:effectRef idx="0">
            <a:schemeClr val="accent1"/>
          </a:effectRef>
          <a:fontRef idx="minor"/>
        </p:style>
      </p:sp>
      <p:sp>
        <p:nvSpPr>
          <p:cNvPr id="703" name="Oval 3"/>
          <p:cNvSpPr/>
          <p:nvPr/>
        </p:nvSpPr>
        <p:spPr>
          <a:xfrm>
            <a:off x="4914000" y="1111680"/>
            <a:ext cx="3274920" cy="3274920"/>
          </a:xfrm>
          <a:prstGeom prst="ellipse">
            <a:avLst/>
          </a:prstGeom>
          <a:solidFill>
            <a:schemeClr val="accent1">
              <a:lumMod val="60000"/>
              <a:lumOff val="40000"/>
              <a:alpha val="37000"/>
            </a:schemeClr>
          </a:solidFill>
          <a:ln>
            <a:noFill/>
          </a:ln>
          <a:effectLst>
            <a:softEdge rad="774720"/>
          </a:effectLst>
        </p:spPr>
        <p:style>
          <a:lnRef idx="2">
            <a:schemeClr val="accent1">
              <a:shade val="15000"/>
            </a:schemeClr>
          </a:lnRef>
          <a:fillRef idx="1">
            <a:schemeClr val="accent1"/>
          </a:fillRef>
          <a:effectRef idx="0">
            <a:schemeClr val="accent1"/>
          </a:effectRef>
          <a:fontRef idx="minor"/>
        </p:style>
      </p:sp>
      <p:sp>
        <p:nvSpPr>
          <p:cNvPr id="704" name="Oval 11"/>
          <p:cNvSpPr/>
          <p:nvPr/>
        </p:nvSpPr>
        <p:spPr>
          <a:xfrm>
            <a:off x="-2091600" y="3323160"/>
            <a:ext cx="5696640" cy="5696640"/>
          </a:xfrm>
          <a:prstGeom prst="ellipse">
            <a:avLst/>
          </a:prstGeom>
          <a:solidFill>
            <a:schemeClr val="accent1">
              <a:lumMod val="75000"/>
              <a:alpha val="52000"/>
            </a:schemeClr>
          </a:solidFill>
          <a:ln>
            <a:noFill/>
          </a:ln>
          <a:effectLst>
            <a:softEdge rad="1270080"/>
          </a:effectLst>
        </p:spPr>
        <p:style>
          <a:lnRef idx="2">
            <a:schemeClr val="accent1">
              <a:shade val="15000"/>
            </a:schemeClr>
          </a:lnRef>
          <a:fillRef idx="1">
            <a:schemeClr val="accent1"/>
          </a:fillRef>
          <a:effectRef idx="0">
            <a:schemeClr val="accent1"/>
          </a:effectRef>
          <a:fontRef idx="minor"/>
        </p:style>
      </p:sp>
      <p:grpSp>
        <p:nvGrpSpPr>
          <p:cNvPr id="705" name="Group 38"/>
          <p:cNvGrpSpPr/>
          <p:nvPr/>
        </p:nvGrpSpPr>
        <p:grpSpPr>
          <a:xfrm>
            <a:off x="4488840" y="4925880"/>
            <a:ext cx="5482080" cy="921600"/>
            <a:chOff x="4488840" y="4925880"/>
            <a:chExt cx="5482080" cy="921600"/>
          </a:xfrm>
        </p:grpSpPr>
        <p:sp>
          <p:nvSpPr>
            <p:cNvPr id="706" name="Rectangle: Rounded Corners 39"/>
            <p:cNvSpPr/>
            <p:nvPr/>
          </p:nvSpPr>
          <p:spPr>
            <a:xfrm>
              <a:off x="4488840" y="4925880"/>
              <a:ext cx="5482080" cy="921600"/>
            </a:xfrm>
            <a:prstGeom prst="roundRect">
              <a:avLst>
                <a:gd name="adj" fmla="val 10486"/>
              </a:avLst>
            </a:prstGeom>
            <a:solidFill>
              <a:schemeClr val="bg1">
                <a:lumMod val="95000"/>
                <a:alpha val="15000"/>
              </a:schemeClr>
            </a:solidFill>
            <a:ln>
              <a:solidFill>
                <a:srgbClr val="404040"/>
              </a:solidFill>
            </a:ln>
          </p:spPr>
          <p:style>
            <a:lnRef idx="2">
              <a:schemeClr val="accent1">
                <a:shade val="15000"/>
              </a:schemeClr>
            </a:lnRef>
            <a:fillRef idx="1">
              <a:schemeClr val="accent1"/>
            </a:fillRef>
            <a:effectRef idx="0">
              <a:schemeClr val="accent1"/>
            </a:effectRef>
            <a:fontRef idx="minor"/>
          </p:style>
        </p:sp>
        <p:sp>
          <p:nvSpPr>
            <p:cNvPr id="707" name="TextBox 40"/>
            <p:cNvSpPr/>
            <p:nvPr/>
          </p:nvSpPr>
          <p:spPr>
            <a:xfrm>
              <a:off x="5332320" y="5095080"/>
              <a:ext cx="4633920" cy="57708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de-DE" sz="3200" spc="-1" strike="noStrike">
                  <a:solidFill>
                    <a:srgbClr val="ffffff"/>
                  </a:solidFill>
                  <a:latin typeface="Manrope"/>
                  <a:ea typeface="DejaVu Sans"/>
                </a:rPr>
                <a:t>Fragen &amp; Diskussion</a:t>
              </a:r>
              <a:endParaRPr b="0" lang="de-DE" sz="3200" spc="-1" strike="noStrike">
                <a:latin typeface="Arial"/>
              </a:endParaRPr>
            </a:p>
          </p:txBody>
        </p:sp>
        <p:sp>
          <p:nvSpPr>
            <p:cNvPr id="708" name="TextBox 41"/>
            <p:cNvSpPr/>
            <p:nvPr/>
          </p:nvSpPr>
          <p:spPr>
            <a:xfrm>
              <a:off x="4834440" y="5095080"/>
              <a:ext cx="496080" cy="33300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1600" spc="-1" strike="noStrike">
                  <a:solidFill>
                    <a:srgbClr val="808080"/>
                  </a:solidFill>
                  <a:latin typeface="Manrope SemiBold"/>
                  <a:ea typeface="DejaVu Sans"/>
                </a:rPr>
                <a:t>06</a:t>
              </a:r>
              <a:endParaRPr b="0" lang="de-DE" sz="1600" spc="-1" strike="noStrike">
                <a:latin typeface="Arial"/>
              </a:endParaRPr>
            </a:p>
          </p:txBody>
        </p:sp>
      </p:grpSp>
      <p:grpSp>
        <p:nvGrpSpPr>
          <p:cNvPr id="709" name="Group 42"/>
          <p:cNvGrpSpPr/>
          <p:nvPr/>
        </p:nvGrpSpPr>
        <p:grpSpPr>
          <a:xfrm>
            <a:off x="2206800" y="3542760"/>
            <a:ext cx="6822360" cy="921600"/>
            <a:chOff x="2206800" y="3542760"/>
            <a:chExt cx="6822360" cy="921600"/>
          </a:xfrm>
        </p:grpSpPr>
        <p:sp>
          <p:nvSpPr>
            <p:cNvPr id="710" name="Rectangle: Rounded Corners 43"/>
            <p:cNvSpPr/>
            <p:nvPr/>
          </p:nvSpPr>
          <p:spPr>
            <a:xfrm>
              <a:off x="2206800" y="3542760"/>
              <a:ext cx="6822360" cy="921600"/>
            </a:xfrm>
            <a:prstGeom prst="roundRect">
              <a:avLst>
                <a:gd name="adj" fmla="val 10486"/>
              </a:avLst>
            </a:prstGeom>
            <a:solidFill>
              <a:schemeClr val="bg1">
                <a:lumMod val="95000"/>
                <a:alpha val="15000"/>
              </a:schemeClr>
            </a:solidFill>
            <a:ln>
              <a:solidFill>
                <a:srgbClr val="404040"/>
              </a:solidFill>
            </a:ln>
          </p:spPr>
          <p:style>
            <a:lnRef idx="2">
              <a:schemeClr val="accent1">
                <a:shade val="15000"/>
              </a:schemeClr>
            </a:lnRef>
            <a:fillRef idx="1">
              <a:schemeClr val="accent1"/>
            </a:fillRef>
            <a:effectRef idx="0">
              <a:schemeClr val="accent1"/>
            </a:effectRef>
            <a:fontRef idx="minor"/>
          </p:style>
        </p:sp>
        <p:sp>
          <p:nvSpPr>
            <p:cNvPr id="711" name="TextBox 44"/>
            <p:cNvSpPr/>
            <p:nvPr/>
          </p:nvSpPr>
          <p:spPr>
            <a:xfrm>
              <a:off x="3256200" y="3711960"/>
              <a:ext cx="5766840" cy="57708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de-DE" sz="3200" spc="-1" strike="noStrike">
                  <a:solidFill>
                    <a:srgbClr val="ffffff"/>
                  </a:solidFill>
                  <a:latin typeface="Manrope"/>
                  <a:ea typeface="DejaVu Sans"/>
                </a:rPr>
                <a:t>Roadmap &amp; Ausblick</a:t>
              </a:r>
              <a:endParaRPr b="0" lang="de-DE" sz="3200" spc="-1" strike="noStrike">
                <a:latin typeface="Arial"/>
              </a:endParaRPr>
            </a:p>
          </p:txBody>
        </p:sp>
        <p:sp>
          <p:nvSpPr>
            <p:cNvPr id="712" name="TextBox 45"/>
            <p:cNvSpPr/>
            <p:nvPr/>
          </p:nvSpPr>
          <p:spPr>
            <a:xfrm>
              <a:off x="2636640" y="3711960"/>
              <a:ext cx="617400" cy="33300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1600" spc="-1" strike="noStrike">
                  <a:solidFill>
                    <a:srgbClr val="808080"/>
                  </a:solidFill>
                  <a:latin typeface="Manrope SemiBold"/>
                  <a:ea typeface="DejaVu Sans"/>
                </a:rPr>
                <a:t>05</a:t>
              </a:r>
              <a:endParaRPr b="0" lang="de-DE" sz="1600" spc="-1" strike="noStrike">
                <a:latin typeface="Arial"/>
              </a:endParaRPr>
            </a:p>
          </p:txBody>
        </p:sp>
      </p:grpSp>
      <p:grpSp>
        <p:nvGrpSpPr>
          <p:cNvPr id="713" name="Group 46"/>
          <p:cNvGrpSpPr/>
          <p:nvPr/>
        </p:nvGrpSpPr>
        <p:grpSpPr>
          <a:xfrm>
            <a:off x="848520" y="2194200"/>
            <a:ext cx="6822360" cy="921600"/>
            <a:chOff x="848520" y="2194200"/>
            <a:chExt cx="6822360" cy="921600"/>
          </a:xfrm>
        </p:grpSpPr>
        <p:sp>
          <p:nvSpPr>
            <p:cNvPr id="714" name="Rectangle: Rounded Corners 47"/>
            <p:cNvSpPr/>
            <p:nvPr/>
          </p:nvSpPr>
          <p:spPr>
            <a:xfrm>
              <a:off x="848520" y="2194200"/>
              <a:ext cx="6822360" cy="921600"/>
            </a:xfrm>
            <a:prstGeom prst="roundRect">
              <a:avLst>
                <a:gd name="adj" fmla="val 10486"/>
              </a:avLst>
            </a:prstGeom>
            <a:solidFill>
              <a:schemeClr val="bg1">
                <a:lumMod val="95000"/>
                <a:alpha val="15000"/>
              </a:schemeClr>
            </a:solidFill>
            <a:ln>
              <a:solidFill>
                <a:srgbClr val="404040"/>
              </a:solidFill>
            </a:ln>
          </p:spPr>
          <p:style>
            <a:lnRef idx="2">
              <a:schemeClr val="accent1">
                <a:shade val="15000"/>
              </a:schemeClr>
            </a:lnRef>
            <a:fillRef idx="1">
              <a:schemeClr val="accent1"/>
            </a:fillRef>
            <a:effectRef idx="0">
              <a:schemeClr val="accent1"/>
            </a:effectRef>
            <a:fontRef idx="minor"/>
          </p:style>
        </p:sp>
        <p:sp>
          <p:nvSpPr>
            <p:cNvPr id="715" name="TextBox 48"/>
            <p:cNvSpPr/>
            <p:nvPr/>
          </p:nvSpPr>
          <p:spPr>
            <a:xfrm>
              <a:off x="1897920" y="2363400"/>
              <a:ext cx="5766840" cy="57708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3200" spc="-1" strike="noStrike">
                  <a:solidFill>
                    <a:srgbClr val="ffffff"/>
                  </a:solidFill>
                  <a:latin typeface="Manrope"/>
                  <a:ea typeface="DejaVu Sans"/>
                </a:rPr>
                <a:t>Projektvorstellung DEMO</a:t>
              </a:r>
              <a:endParaRPr b="0" lang="de-DE" sz="3200" spc="-1" strike="noStrike">
                <a:latin typeface="Arial"/>
              </a:endParaRPr>
            </a:p>
          </p:txBody>
        </p:sp>
        <p:sp>
          <p:nvSpPr>
            <p:cNvPr id="716" name="TextBox 49"/>
            <p:cNvSpPr/>
            <p:nvPr/>
          </p:nvSpPr>
          <p:spPr>
            <a:xfrm>
              <a:off x="1278360" y="2363400"/>
              <a:ext cx="617400" cy="33300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1600" spc="-1" strike="noStrike">
                  <a:solidFill>
                    <a:srgbClr val="808080"/>
                  </a:solidFill>
                  <a:latin typeface="Manrope SemiBold"/>
                  <a:ea typeface="DejaVu Sans"/>
                </a:rPr>
                <a:t>04</a:t>
              </a:r>
              <a:endParaRPr b="0" lang="de-DE" sz="1600" spc="-1" strike="noStrike">
                <a:latin typeface="Arial"/>
              </a:endParaRPr>
            </a:p>
          </p:txBody>
        </p:sp>
      </p:grpSp>
      <p:pic>
        <p:nvPicPr>
          <p:cNvPr id="717" name="" descr=""/>
          <p:cNvPicPr/>
          <p:nvPr/>
        </p:nvPicPr>
        <p:blipFill>
          <a:blip r:embed="rId1"/>
          <a:stretch/>
        </p:blipFill>
        <p:spPr>
          <a:xfrm>
            <a:off x="10980360" y="278640"/>
            <a:ext cx="981000" cy="981000"/>
          </a:xfrm>
          <a:prstGeom prst="rect">
            <a:avLst/>
          </a:prstGeom>
          <a:ln w="0">
            <a:noFill/>
          </a:ln>
        </p:spPr>
      </p:pic>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MasterSp="0">
  <p:cSld>
    <p:spTree>
      <p:nvGrpSpPr>
        <p:cNvPr id="1" name=""/>
        <p:cNvGrpSpPr/>
        <p:nvPr/>
      </p:nvGrpSpPr>
      <p:grpSpPr>
        <a:xfrm>
          <a:off x="0" y="0"/>
          <a:ext cx="0" cy="0"/>
          <a:chOff x="0" y="0"/>
          <a:chExt cx="0" cy="0"/>
        </a:xfrm>
      </p:grpSpPr>
      <p:sp>
        <p:nvSpPr>
          <p:cNvPr id="718" name="Oval 1"/>
          <p:cNvSpPr/>
          <p:nvPr/>
        </p:nvSpPr>
        <p:spPr>
          <a:xfrm>
            <a:off x="3292920" y="-377280"/>
            <a:ext cx="7396920" cy="7396920"/>
          </a:xfrm>
          <a:prstGeom prst="ellipse">
            <a:avLst/>
          </a:prstGeom>
          <a:solidFill>
            <a:schemeClr val="accent1">
              <a:lumMod val="75000"/>
              <a:alpha val="52000"/>
            </a:schemeClr>
          </a:solidFill>
          <a:ln>
            <a:noFill/>
          </a:ln>
          <a:effectLst>
            <a:softEdge rad="1270080"/>
          </a:effectLst>
        </p:spPr>
        <p:style>
          <a:lnRef idx="2">
            <a:schemeClr val="accent1">
              <a:shade val="15000"/>
            </a:schemeClr>
          </a:lnRef>
          <a:fillRef idx="1">
            <a:schemeClr val="accent1"/>
          </a:fillRef>
          <a:effectRef idx="0">
            <a:schemeClr val="accent1"/>
          </a:effectRef>
          <a:fontRef idx="minor"/>
        </p:style>
      </p:sp>
      <p:sp>
        <p:nvSpPr>
          <p:cNvPr id="719" name="Oval 5"/>
          <p:cNvSpPr/>
          <p:nvPr/>
        </p:nvSpPr>
        <p:spPr>
          <a:xfrm>
            <a:off x="3102480" y="3062160"/>
            <a:ext cx="2801160" cy="2801160"/>
          </a:xfrm>
          <a:prstGeom prst="ellipse">
            <a:avLst/>
          </a:prstGeom>
          <a:solidFill>
            <a:schemeClr val="accent1">
              <a:lumMod val="60000"/>
              <a:lumOff val="40000"/>
              <a:alpha val="37000"/>
            </a:schemeClr>
          </a:solidFill>
          <a:ln>
            <a:noFill/>
          </a:ln>
          <a:effectLst>
            <a:softEdge rad="774720"/>
          </a:effectLst>
        </p:spPr>
        <p:style>
          <a:lnRef idx="2">
            <a:schemeClr val="accent1">
              <a:shade val="15000"/>
            </a:schemeClr>
          </a:lnRef>
          <a:fillRef idx="1">
            <a:schemeClr val="accent1"/>
          </a:fillRef>
          <a:effectRef idx="0">
            <a:schemeClr val="accent1"/>
          </a:effectRef>
          <a:fontRef idx="minor"/>
        </p:style>
      </p:sp>
      <p:sp>
        <p:nvSpPr>
          <p:cNvPr id="720" name="Oval 29"/>
          <p:cNvSpPr/>
          <p:nvPr/>
        </p:nvSpPr>
        <p:spPr>
          <a:xfrm>
            <a:off x="-2274120" y="-725400"/>
            <a:ext cx="7594200" cy="7594200"/>
          </a:xfrm>
          <a:prstGeom prst="ellipse">
            <a:avLst/>
          </a:prstGeom>
          <a:solidFill>
            <a:schemeClr val="accent1">
              <a:lumMod val="75000"/>
              <a:alpha val="52000"/>
            </a:schemeClr>
          </a:solidFill>
          <a:ln>
            <a:noFill/>
          </a:ln>
          <a:effectLst>
            <a:softEdge rad="1270080"/>
          </a:effectLst>
        </p:spPr>
        <p:style>
          <a:lnRef idx="2">
            <a:schemeClr val="accent1">
              <a:shade val="15000"/>
            </a:schemeClr>
          </a:lnRef>
          <a:fillRef idx="1">
            <a:schemeClr val="accent1"/>
          </a:fillRef>
          <a:effectRef idx="0">
            <a:schemeClr val="accent1"/>
          </a:effectRef>
          <a:fontRef idx="minor"/>
        </p:style>
      </p:sp>
      <p:sp>
        <p:nvSpPr>
          <p:cNvPr id="721" name="Freeform: Shape 12"/>
          <p:cNvSpPr/>
          <p:nvPr/>
        </p:nvSpPr>
        <p:spPr>
          <a:xfrm>
            <a:off x="3680640" y="728640"/>
            <a:ext cx="3196080" cy="4616280"/>
          </a:xfrm>
          <a:custGeom>
            <a:avLst/>
            <a:gdLst/>
            <a:ahLst/>
            <a:rect l="l" t="t" r="r" b="b"/>
            <a:pathLst>
              <a:path w="3198018" h="4618037">
                <a:moveTo>
                  <a:pt x="0" y="0"/>
                </a:moveTo>
                <a:lnTo>
                  <a:pt x="3018284" y="0"/>
                </a:lnTo>
                <a:cubicBezTo>
                  <a:pt x="3117548" y="0"/>
                  <a:pt x="3198018" y="80470"/>
                  <a:pt x="3198018" y="179734"/>
                </a:cubicBezTo>
                <a:lnTo>
                  <a:pt x="3198018" y="4438303"/>
                </a:lnTo>
                <a:cubicBezTo>
                  <a:pt x="3198018" y="4537567"/>
                  <a:pt x="3117548" y="4618037"/>
                  <a:pt x="3018284" y="4618037"/>
                </a:cubicBezTo>
                <a:lnTo>
                  <a:pt x="0" y="4618037"/>
                </a:lnTo>
                <a:lnTo>
                  <a:pt x="0" y="0"/>
                </a:lnTo>
                <a:close/>
              </a:path>
            </a:pathLst>
          </a:custGeom>
          <a:gradFill rotWithShape="0">
            <a:gsLst>
              <a:gs pos="0">
                <a:srgbClr val="0d0d0d">
                  <a:alpha val="0"/>
                </a:srgbClr>
              </a:gs>
              <a:gs pos="100000">
                <a:srgbClr val="0d0d0d">
                  <a:alpha val="80000"/>
                </a:srgbClr>
              </a:gs>
            </a:gsLst>
            <a:lin ang="0"/>
          </a:gradFill>
          <a:ln>
            <a:noFill/>
          </a:ln>
        </p:spPr>
        <p:style>
          <a:lnRef idx="2">
            <a:schemeClr val="accent1">
              <a:shade val="15000"/>
            </a:schemeClr>
          </a:lnRef>
          <a:fillRef idx="1">
            <a:schemeClr val="accent1"/>
          </a:fillRef>
          <a:effectRef idx="0">
            <a:schemeClr val="accent1"/>
          </a:effectRef>
          <a:fontRef idx="minor"/>
        </p:style>
      </p:sp>
      <p:sp>
        <p:nvSpPr>
          <p:cNvPr id="722" name="TextBox 1"/>
          <p:cNvSpPr/>
          <p:nvPr/>
        </p:nvSpPr>
        <p:spPr>
          <a:xfrm>
            <a:off x="334800" y="5566320"/>
            <a:ext cx="7943760" cy="91260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tabLst>
                <a:tab algn="l" pos="0"/>
              </a:tabLst>
            </a:pPr>
            <a:r>
              <a:rPr b="0" lang="en-US" sz="5400" spc="-1" strike="noStrike">
                <a:solidFill>
                  <a:srgbClr val="ffffff"/>
                </a:solidFill>
                <a:latin typeface="Manrope SemiBold"/>
                <a:ea typeface="DejaVu Sans"/>
              </a:rPr>
              <a:t>Der Weg zum Projekt</a:t>
            </a:r>
            <a:endParaRPr b="0" lang="de-DE" sz="5400" spc="-1" strike="noStrike">
              <a:latin typeface="Arial"/>
            </a:endParaRPr>
          </a:p>
        </p:txBody>
      </p:sp>
      <p:grpSp>
        <p:nvGrpSpPr>
          <p:cNvPr id="723" name="Group 25"/>
          <p:cNvGrpSpPr/>
          <p:nvPr/>
        </p:nvGrpSpPr>
        <p:grpSpPr>
          <a:xfrm>
            <a:off x="6527880" y="1016280"/>
            <a:ext cx="5327280" cy="1204560"/>
            <a:chOff x="6527880" y="1016280"/>
            <a:chExt cx="5327280" cy="1204560"/>
          </a:xfrm>
        </p:grpSpPr>
        <p:sp>
          <p:nvSpPr>
            <p:cNvPr id="724" name="Rectangle: Rounded Corners 4"/>
            <p:cNvSpPr/>
            <p:nvPr/>
          </p:nvSpPr>
          <p:spPr>
            <a:xfrm>
              <a:off x="6527880" y="1016280"/>
              <a:ext cx="5327280" cy="1204560"/>
            </a:xfrm>
            <a:prstGeom prst="roundRect">
              <a:avLst>
                <a:gd name="adj" fmla="val 10922"/>
              </a:avLst>
            </a:prstGeom>
            <a:solidFill>
              <a:schemeClr val="bg1">
                <a:lumMod val="95000"/>
                <a:alpha val="15000"/>
              </a:schemeClr>
            </a:solidFill>
            <a:ln>
              <a:solidFill>
                <a:srgbClr val="404040"/>
              </a:solidFill>
            </a:ln>
          </p:spPr>
          <p:style>
            <a:lnRef idx="2">
              <a:schemeClr val="accent1">
                <a:shade val="15000"/>
              </a:schemeClr>
            </a:lnRef>
            <a:fillRef idx="1">
              <a:schemeClr val="accent1"/>
            </a:fillRef>
            <a:effectRef idx="0">
              <a:schemeClr val="accent1"/>
            </a:effectRef>
            <a:fontRef idx="minor"/>
          </p:style>
        </p:sp>
        <p:grpSp>
          <p:nvGrpSpPr>
            <p:cNvPr id="725" name="Group 18"/>
            <p:cNvGrpSpPr/>
            <p:nvPr/>
          </p:nvGrpSpPr>
          <p:grpSpPr>
            <a:xfrm>
              <a:off x="6910920" y="1234800"/>
              <a:ext cx="4944240" cy="672120"/>
              <a:chOff x="6910920" y="1234800"/>
              <a:chExt cx="4944240" cy="672120"/>
            </a:xfrm>
          </p:grpSpPr>
          <p:sp>
            <p:nvSpPr>
              <p:cNvPr id="726" name="Google Shape;22;p1"/>
              <p:cNvSpPr/>
              <p:nvPr/>
            </p:nvSpPr>
            <p:spPr>
              <a:xfrm>
                <a:off x="6910920" y="1634760"/>
                <a:ext cx="4944240" cy="2721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de-DE" sz="1200" spc="-1" strike="noStrike">
                    <a:solidFill>
                      <a:srgbClr val="ffffff"/>
                    </a:solidFill>
                    <a:latin typeface="Manrope"/>
                    <a:ea typeface="DejaVu Sans"/>
                  </a:rPr>
                  <a:t>Soziales Engagement stärken</a:t>
                </a:r>
                <a:endParaRPr b="0" lang="de-DE" sz="1200" spc="-1" strike="noStrike">
                  <a:latin typeface="Arial"/>
                </a:endParaRPr>
              </a:p>
            </p:txBody>
          </p:sp>
          <p:sp>
            <p:nvSpPr>
              <p:cNvPr id="727" name="TextBox 17"/>
              <p:cNvSpPr/>
              <p:nvPr/>
            </p:nvSpPr>
            <p:spPr>
              <a:xfrm>
                <a:off x="6910920" y="1234800"/>
                <a:ext cx="4944240" cy="3945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tabLst>
                    <a:tab algn="l" pos="0"/>
                  </a:tabLst>
                </a:pPr>
                <a:r>
                  <a:rPr b="0" lang="en-US" sz="2000" spc="-1" strike="noStrike">
                    <a:solidFill>
                      <a:srgbClr val="f2f2f2"/>
                    </a:solidFill>
                    <a:latin typeface="Manrope SemiBold"/>
                    <a:ea typeface="DejaVu Sans"/>
                  </a:rPr>
                  <a:t>Ursprungsidee:</a:t>
                </a:r>
                <a:endParaRPr b="0" lang="de-DE" sz="2000" spc="-1" strike="noStrike">
                  <a:latin typeface="Arial"/>
                </a:endParaRPr>
              </a:p>
            </p:txBody>
          </p:sp>
        </p:grpSp>
      </p:grpSp>
      <p:grpSp>
        <p:nvGrpSpPr>
          <p:cNvPr id="728" name="Group 26"/>
          <p:cNvGrpSpPr/>
          <p:nvPr/>
        </p:nvGrpSpPr>
        <p:grpSpPr>
          <a:xfrm>
            <a:off x="6527880" y="2434320"/>
            <a:ext cx="5327280" cy="1204560"/>
            <a:chOff x="6527880" y="2434320"/>
            <a:chExt cx="5327280" cy="1204560"/>
          </a:xfrm>
        </p:grpSpPr>
        <p:sp>
          <p:nvSpPr>
            <p:cNvPr id="729" name="Rectangle: Rounded Corners 7"/>
            <p:cNvSpPr/>
            <p:nvPr/>
          </p:nvSpPr>
          <p:spPr>
            <a:xfrm>
              <a:off x="6527880" y="2434320"/>
              <a:ext cx="5327280" cy="1204560"/>
            </a:xfrm>
            <a:prstGeom prst="roundRect">
              <a:avLst>
                <a:gd name="adj" fmla="val 10922"/>
              </a:avLst>
            </a:prstGeom>
            <a:solidFill>
              <a:srgbClr val="332fd0"/>
            </a:solidFill>
            <a:ln>
              <a:noFill/>
            </a:ln>
          </p:spPr>
          <p:style>
            <a:lnRef idx="2">
              <a:schemeClr val="accent1">
                <a:shade val="15000"/>
              </a:schemeClr>
            </a:lnRef>
            <a:fillRef idx="1">
              <a:schemeClr val="accent1"/>
            </a:fillRef>
            <a:effectRef idx="0">
              <a:schemeClr val="accent1"/>
            </a:effectRef>
            <a:fontRef idx="minor"/>
          </p:style>
        </p:sp>
        <p:grpSp>
          <p:nvGrpSpPr>
            <p:cNvPr id="730" name="Group 19"/>
            <p:cNvGrpSpPr/>
            <p:nvPr/>
          </p:nvGrpSpPr>
          <p:grpSpPr>
            <a:xfrm>
              <a:off x="6910920" y="2652840"/>
              <a:ext cx="4944240" cy="763560"/>
              <a:chOff x="6910920" y="2652840"/>
              <a:chExt cx="4944240" cy="763560"/>
            </a:xfrm>
          </p:grpSpPr>
          <p:sp>
            <p:nvSpPr>
              <p:cNvPr id="731" name="Google Shape;22;p1"/>
              <p:cNvSpPr/>
              <p:nvPr/>
            </p:nvSpPr>
            <p:spPr>
              <a:xfrm>
                <a:off x="6910920" y="3053160"/>
                <a:ext cx="4944240" cy="363240"/>
              </a:xfrm>
              <a:prstGeom prst="rect">
                <a:avLst/>
              </a:prstGeom>
              <a:noFill/>
              <a:ln w="0">
                <a:noFill/>
              </a:ln>
            </p:spPr>
            <p:style>
              <a:lnRef idx="0"/>
              <a:fillRef idx="0"/>
              <a:effectRef idx="0"/>
              <a:fontRef idx="minor"/>
            </p:style>
            <p:txBody>
              <a:bodyPr lIns="90000" rIns="90000" tIns="45000" bIns="45000" anchor="t">
                <a:spAutoFit/>
              </a:bodyPr>
              <a:p>
                <a:pPr>
                  <a:lnSpc>
                    <a:spcPct val="150000"/>
                  </a:lnSpc>
                  <a:buNone/>
                  <a:tabLst>
                    <a:tab algn="l" pos="0"/>
                  </a:tabLst>
                </a:pPr>
                <a:r>
                  <a:rPr b="0" lang="en-ID" sz="1200" spc="-1" strike="noStrike">
                    <a:solidFill>
                      <a:srgbClr val="f2f2f2"/>
                    </a:solidFill>
                    <a:latin typeface="Manrope"/>
                    <a:ea typeface="Arial"/>
                  </a:rPr>
                  <a:t>Ticketplattformen sind rein kommerziell</a:t>
                </a:r>
                <a:endParaRPr b="0" lang="de-DE" sz="1200" spc="-1" strike="noStrike">
                  <a:latin typeface="Arial"/>
                </a:endParaRPr>
              </a:p>
            </p:txBody>
          </p:sp>
          <p:sp>
            <p:nvSpPr>
              <p:cNvPr id="732" name="TextBox 21"/>
              <p:cNvSpPr/>
              <p:nvPr/>
            </p:nvSpPr>
            <p:spPr>
              <a:xfrm>
                <a:off x="6910920" y="2652840"/>
                <a:ext cx="4944240" cy="3945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de-DE" sz="2000" spc="-1" strike="noStrike">
                    <a:solidFill>
                      <a:srgbClr val="ffffff"/>
                    </a:solidFill>
                    <a:latin typeface="Manrope"/>
                    <a:ea typeface="DejaVu Sans"/>
                  </a:rPr>
                  <a:t>Beobachtung:</a:t>
                </a:r>
                <a:endParaRPr b="0" lang="de-DE" sz="2000" spc="-1" strike="noStrike">
                  <a:latin typeface="Arial"/>
                </a:endParaRPr>
              </a:p>
            </p:txBody>
          </p:sp>
        </p:grpSp>
      </p:grpSp>
      <p:grpSp>
        <p:nvGrpSpPr>
          <p:cNvPr id="733" name="Group 27"/>
          <p:cNvGrpSpPr/>
          <p:nvPr/>
        </p:nvGrpSpPr>
        <p:grpSpPr>
          <a:xfrm>
            <a:off x="6527880" y="3852720"/>
            <a:ext cx="5327280" cy="1204560"/>
            <a:chOff x="6527880" y="3852720"/>
            <a:chExt cx="5327280" cy="1204560"/>
          </a:xfrm>
        </p:grpSpPr>
        <p:sp>
          <p:nvSpPr>
            <p:cNvPr id="734" name="Rectangle: Rounded Corners 8"/>
            <p:cNvSpPr/>
            <p:nvPr/>
          </p:nvSpPr>
          <p:spPr>
            <a:xfrm>
              <a:off x="6527880" y="3852720"/>
              <a:ext cx="5327280" cy="1204560"/>
            </a:xfrm>
            <a:prstGeom prst="roundRect">
              <a:avLst>
                <a:gd name="adj" fmla="val 10922"/>
              </a:avLst>
            </a:prstGeom>
            <a:solidFill>
              <a:schemeClr val="bg1">
                <a:lumMod val="95000"/>
                <a:alpha val="15000"/>
              </a:schemeClr>
            </a:solidFill>
            <a:ln>
              <a:solidFill>
                <a:srgbClr val="404040"/>
              </a:solidFill>
            </a:ln>
          </p:spPr>
          <p:style>
            <a:lnRef idx="2">
              <a:schemeClr val="accent1">
                <a:shade val="15000"/>
              </a:schemeClr>
            </a:lnRef>
            <a:fillRef idx="1">
              <a:schemeClr val="accent1"/>
            </a:fillRef>
            <a:effectRef idx="0">
              <a:schemeClr val="accent1"/>
            </a:effectRef>
            <a:fontRef idx="minor"/>
          </p:style>
        </p:sp>
        <p:grpSp>
          <p:nvGrpSpPr>
            <p:cNvPr id="735" name="Group 22"/>
            <p:cNvGrpSpPr/>
            <p:nvPr/>
          </p:nvGrpSpPr>
          <p:grpSpPr>
            <a:xfrm>
              <a:off x="6910920" y="4071240"/>
              <a:ext cx="4944240" cy="763200"/>
              <a:chOff x="6910920" y="4071240"/>
              <a:chExt cx="4944240" cy="763200"/>
            </a:xfrm>
          </p:grpSpPr>
          <p:sp>
            <p:nvSpPr>
              <p:cNvPr id="736" name="Google Shape;22;p1"/>
              <p:cNvSpPr/>
              <p:nvPr/>
            </p:nvSpPr>
            <p:spPr>
              <a:xfrm>
                <a:off x="6910920" y="4471200"/>
                <a:ext cx="4944240" cy="363240"/>
              </a:xfrm>
              <a:prstGeom prst="rect">
                <a:avLst/>
              </a:prstGeom>
              <a:noFill/>
              <a:ln w="0">
                <a:noFill/>
              </a:ln>
            </p:spPr>
            <p:style>
              <a:lnRef idx="0"/>
              <a:fillRef idx="0"/>
              <a:effectRef idx="0"/>
              <a:fontRef idx="minor"/>
            </p:style>
            <p:txBody>
              <a:bodyPr lIns="90000" rIns="90000" tIns="45000" bIns="45000" anchor="t">
                <a:spAutoFit/>
              </a:bodyPr>
              <a:p>
                <a:pPr>
                  <a:lnSpc>
                    <a:spcPct val="150000"/>
                  </a:lnSpc>
                  <a:buNone/>
                  <a:tabLst>
                    <a:tab algn="l" pos="0"/>
                  </a:tabLst>
                </a:pPr>
                <a:r>
                  <a:rPr b="0" lang="en-ID" sz="1200" spc="-1" strike="noStrike">
                    <a:solidFill>
                      <a:srgbClr val="f2f2f2"/>
                    </a:solidFill>
                    <a:latin typeface="Manrope"/>
                    <a:ea typeface="Arial"/>
                  </a:rPr>
                  <a:t>Ticketkauf + Spenden einfach kombinieren</a:t>
                </a:r>
                <a:endParaRPr b="0" lang="de-DE" sz="1200" spc="-1" strike="noStrike">
                  <a:latin typeface="Arial"/>
                </a:endParaRPr>
              </a:p>
            </p:txBody>
          </p:sp>
          <p:sp>
            <p:nvSpPr>
              <p:cNvPr id="737" name="TextBox 24"/>
              <p:cNvSpPr/>
              <p:nvPr/>
            </p:nvSpPr>
            <p:spPr>
              <a:xfrm>
                <a:off x="6910920" y="4071240"/>
                <a:ext cx="4944240" cy="3945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tabLst>
                    <a:tab algn="l" pos="0"/>
                  </a:tabLst>
                </a:pPr>
                <a:r>
                  <a:rPr b="0" lang="en-US" sz="2000" spc="-1" strike="noStrike">
                    <a:solidFill>
                      <a:srgbClr val="f2f2f2"/>
                    </a:solidFill>
                    <a:latin typeface="Manrope SemiBold"/>
                    <a:ea typeface="DejaVu Sans"/>
                  </a:rPr>
                  <a:t>Unsere Vision: </a:t>
                </a:r>
                <a:endParaRPr b="0" lang="de-DE" sz="2000" spc="-1" strike="noStrike">
                  <a:latin typeface="Arial"/>
                </a:endParaRPr>
              </a:p>
            </p:txBody>
          </p:sp>
        </p:grpSp>
      </p:grpSp>
      <p:pic>
        <p:nvPicPr>
          <p:cNvPr id="738" name="" descr=""/>
          <p:cNvPicPr/>
          <p:nvPr/>
        </p:nvPicPr>
        <p:blipFill>
          <a:blip r:embed="rId1"/>
          <a:stretch/>
        </p:blipFill>
        <p:spPr>
          <a:xfrm>
            <a:off x="98640" y="98640"/>
            <a:ext cx="981000" cy="981000"/>
          </a:xfrm>
          <a:prstGeom prst="rect">
            <a:avLst/>
          </a:prstGeom>
          <a:ln w="0">
            <a:noFill/>
          </a:ln>
        </p:spPr>
      </p:pic>
      <p:pic>
        <p:nvPicPr>
          <p:cNvPr id="739" name="" descr=""/>
          <p:cNvPicPr/>
          <p:nvPr/>
        </p:nvPicPr>
        <p:blipFill>
          <a:blip r:embed="rId2">
            <a:alphaModFix amt="35000"/>
          </a:blip>
          <a:stretch/>
        </p:blipFill>
        <p:spPr>
          <a:xfrm>
            <a:off x="2160000" y="900000"/>
            <a:ext cx="4139640" cy="4139640"/>
          </a:xfrm>
          <a:prstGeom prst="rect">
            <a:avLst/>
          </a:prstGeom>
          <a:ln w="0">
            <a:noFill/>
          </a:ln>
        </p:spPr>
      </p:pic>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MasterSp="0">
  <p:cSld>
    <p:spTree>
      <p:nvGrpSpPr>
        <p:cNvPr id="1" name=""/>
        <p:cNvGrpSpPr/>
        <p:nvPr/>
      </p:nvGrpSpPr>
      <p:grpSpPr>
        <a:xfrm>
          <a:off x="0" y="0"/>
          <a:ext cx="0" cy="0"/>
          <a:chOff x="0" y="0"/>
          <a:chExt cx="0" cy="0"/>
        </a:xfrm>
      </p:grpSpPr>
      <p:sp>
        <p:nvSpPr>
          <p:cNvPr id="740" name="Oval 1"/>
          <p:cNvSpPr/>
          <p:nvPr/>
        </p:nvSpPr>
        <p:spPr>
          <a:xfrm>
            <a:off x="3292920" y="-377280"/>
            <a:ext cx="7396920" cy="7396920"/>
          </a:xfrm>
          <a:prstGeom prst="ellipse">
            <a:avLst/>
          </a:prstGeom>
          <a:solidFill>
            <a:schemeClr val="accent1">
              <a:lumMod val="75000"/>
              <a:alpha val="52000"/>
            </a:schemeClr>
          </a:solidFill>
          <a:ln>
            <a:noFill/>
          </a:ln>
          <a:effectLst>
            <a:softEdge rad="1270080"/>
          </a:effectLst>
        </p:spPr>
        <p:style>
          <a:lnRef idx="2">
            <a:schemeClr val="accent1">
              <a:shade val="15000"/>
            </a:schemeClr>
          </a:lnRef>
          <a:fillRef idx="1">
            <a:schemeClr val="accent1"/>
          </a:fillRef>
          <a:effectRef idx="0">
            <a:schemeClr val="accent1"/>
          </a:effectRef>
          <a:fontRef idx="minor"/>
        </p:style>
      </p:sp>
      <p:sp>
        <p:nvSpPr>
          <p:cNvPr id="741" name="Oval 5"/>
          <p:cNvSpPr/>
          <p:nvPr/>
        </p:nvSpPr>
        <p:spPr>
          <a:xfrm>
            <a:off x="3102480" y="3062160"/>
            <a:ext cx="2801160" cy="2801160"/>
          </a:xfrm>
          <a:prstGeom prst="ellipse">
            <a:avLst/>
          </a:prstGeom>
          <a:solidFill>
            <a:schemeClr val="accent1">
              <a:lumMod val="60000"/>
              <a:lumOff val="40000"/>
              <a:alpha val="37000"/>
            </a:schemeClr>
          </a:solidFill>
          <a:ln>
            <a:noFill/>
          </a:ln>
          <a:effectLst>
            <a:softEdge rad="774720"/>
          </a:effectLst>
        </p:spPr>
        <p:style>
          <a:lnRef idx="2">
            <a:schemeClr val="accent1">
              <a:shade val="15000"/>
            </a:schemeClr>
          </a:lnRef>
          <a:fillRef idx="1">
            <a:schemeClr val="accent1"/>
          </a:fillRef>
          <a:effectRef idx="0">
            <a:schemeClr val="accent1"/>
          </a:effectRef>
          <a:fontRef idx="minor"/>
        </p:style>
      </p:sp>
      <p:sp>
        <p:nvSpPr>
          <p:cNvPr id="742" name="Oval 29"/>
          <p:cNvSpPr/>
          <p:nvPr/>
        </p:nvSpPr>
        <p:spPr>
          <a:xfrm>
            <a:off x="-2274120" y="-725400"/>
            <a:ext cx="7594200" cy="7594200"/>
          </a:xfrm>
          <a:prstGeom prst="ellipse">
            <a:avLst/>
          </a:prstGeom>
          <a:solidFill>
            <a:schemeClr val="accent1">
              <a:lumMod val="75000"/>
              <a:alpha val="52000"/>
            </a:schemeClr>
          </a:solidFill>
          <a:ln>
            <a:noFill/>
          </a:ln>
          <a:effectLst>
            <a:softEdge rad="1270080"/>
          </a:effectLst>
        </p:spPr>
        <p:style>
          <a:lnRef idx="2">
            <a:schemeClr val="accent1">
              <a:shade val="15000"/>
            </a:schemeClr>
          </a:lnRef>
          <a:fillRef idx="1">
            <a:schemeClr val="accent1"/>
          </a:fillRef>
          <a:effectRef idx="0">
            <a:schemeClr val="accent1"/>
          </a:effectRef>
          <a:fontRef idx="minor"/>
        </p:style>
      </p:sp>
      <p:grpSp>
        <p:nvGrpSpPr>
          <p:cNvPr id="743" name="Group 2"/>
          <p:cNvGrpSpPr/>
          <p:nvPr/>
        </p:nvGrpSpPr>
        <p:grpSpPr>
          <a:xfrm>
            <a:off x="2585160" y="728640"/>
            <a:ext cx="2458440" cy="5759280"/>
            <a:chOff x="2585160" y="728640"/>
            <a:chExt cx="2458440" cy="5759280"/>
          </a:xfrm>
        </p:grpSpPr>
        <p:sp>
          <p:nvSpPr>
            <p:cNvPr id="744" name="Rectangle: Rounded Corners 3"/>
            <p:cNvSpPr/>
            <p:nvPr/>
          </p:nvSpPr>
          <p:spPr>
            <a:xfrm>
              <a:off x="2585160" y="728640"/>
              <a:ext cx="2458440" cy="5759280"/>
            </a:xfrm>
            <a:prstGeom prst="roundRect">
              <a:avLst>
                <a:gd name="adj" fmla="val 10281"/>
              </a:avLst>
            </a:prstGeom>
            <a:solidFill>
              <a:schemeClr val="accent1">
                <a:alpha val="24000"/>
              </a:schemeClr>
            </a:solidFill>
            <a:ln>
              <a:solidFill>
                <a:srgbClr val="26239c"/>
              </a:solidFill>
            </a:ln>
          </p:spPr>
          <p:style>
            <a:lnRef idx="2">
              <a:schemeClr val="accent1">
                <a:shade val="15000"/>
              </a:schemeClr>
            </a:lnRef>
            <a:fillRef idx="1">
              <a:schemeClr val="accent1"/>
            </a:fillRef>
            <a:effectRef idx="0">
              <a:schemeClr val="accent1"/>
            </a:effectRef>
            <a:fontRef idx="minor"/>
          </p:style>
        </p:sp>
        <p:sp>
          <p:nvSpPr>
            <p:cNvPr id="745" name="Graphic 5"/>
            <p:cNvSpPr/>
            <p:nvPr/>
          </p:nvSpPr>
          <p:spPr>
            <a:xfrm rot="10800000">
              <a:off x="4160160" y="3501720"/>
              <a:ext cx="216360" cy="216360"/>
            </a:xfrm>
            <a:custGeom>
              <a:avLst/>
              <a:gdLst/>
              <a:ahLst/>
              <a:rect l="l" t="t" r="r" b="b"/>
              <a:pathLst>
                <a:path w="517634" h="517634">
                  <a:moveTo>
                    <a:pt x="123747" y="291170"/>
                  </a:moveTo>
                  <a:lnTo>
                    <a:pt x="304919" y="472342"/>
                  </a:lnTo>
                  <a:lnTo>
                    <a:pt x="258817" y="517635"/>
                  </a:lnTo>
                  <a:lnTo>
                    <a:pt x="0" y="258817"/>
                  </a:lnTo>
                  <a:lnTo>
                    <a:pt x="258817" y="0"/>
                  </a:lnTo>
                  <a:lnTo>
                    <a:pt x="304919" y="45293"/>
                  </a:lnTo>
                  <a:lnTo>
                    <a:pt x="123747" y="226465"/>
                  </a:lnTo>
                  <a:lnTo>
                    <a:pt x="517635" y="226465"/>
                  </a:lnTo>
                  <a:lnTo>
                    <a:pt x="517635" y="291170"/>
                  </a:lnTo>
                  <a:lnTo>
                    <a:pt x="123747" y="291170"/>
                  </a:lnTo>
                  <a:close/>
                </a:path>
              </a:pathLst>
            </a:custGeom>
            <a:solidFill>
              <a:schemeClr val="bg1">
                <a:lumMod val="95000"/>
              </a:schemeClr>
            </a:solidFill>
            <a:ln w="804">
              <a:noFill/>
            </a:ln>
          </p:spPr>
          <p:style>
            <a:lnRef idx="0"/>
            <a:fillRef idx="0"/>
            <a:effectRef idx="0"/>
            <a:fontRef idx="minor"/>
          </p:style>
        </p:sp>
      </p:grpSp>
      <p:sp>
        <p:nvSpPr>
          <p:cNvPr id="746" name="Oval 10"/>
          <p:cNvSpPr/>
          <p:nvPr/>
        </p:nvSpPr>
        <p:spPr>
          <a:xfrm>
            <a:off x="2890440" y="1048680"/>
            <a:ext cx="5696640" cy="5696640"/>
          </a:xfrm>
          <a:prstGeom prst="ellipse">
            <a:avLst/>
          </a:prstGeom>
          <a:solidFill>
            <a:schemeClr val="accent1">
              <a:lumMod val="75000"/>
              <a:alpha val="52000"/>
            </a:schemeClr>
          </a:solidFill>
          <a:ln>
            <a:noFill/>
          </a:ln>
          <a:effectLst>
            <a:softEdge rad="1270080"/>
          </a:effectLst>
        </p:spPr>
        <p:style>
          <a:lnRef idx="2">
            <a:schemeClr val="accent1">
              <a:shade val="15000"/>
            </a:schemeClr>
          </a:lnRef>
          <a:fillRef idx="1">
            <a:schemeClr val="accent1"/>
          </a:fillRef>
          <a:effectRef idx="0">
            <a:schemeClr val="accent1"/>
          </a:effectRef>
          <a:fontRef idx="minor"/>
        </p:style>
      </p:sp>
      <p:sp>
        <p:nvSpPr>
          <p:cNvPr id="747" name="Oval 11"/>
          <p:cNvSpPr/>
          <p:nvPr/>
        </p:nvSpPr>
        <p:spPr>
          <a:xfrm>
            <a:off x="6506640" y="205560"/>
            <a:ext cx="3274920" cy="3274920"/>
          </a:xfrm>
          <a:prstGeom prst="ellipse">
            <a:avLst/>
          </a:prstGeom>
          <a:solidFill>
            <a:schemeClr val="accent1">
              <a:lumMod val="60000"/>
              <a:lumOff val="40000"/>
              <a:alpha val="37000"/>
            </a:schemeClr>
          </a:solidFill>
          <a:ln>
            <a:noFill/>
          </a:ln>
          <a:effectLst>
            <a:softEdge rad="774720"/>
          </a:effectLst>
        </p:spPr>
        <p:style>
          <a:lnRef idx="2">
            <a:schemeClr val="accent1">
              <a:shade val="15000"/>
            </a:schemeClr>
          </a:lnRef>
          <a:fillRef idx="1">
            <a:schemeClr val="accent1"/>
          </a:fillRef>
          <a:effectRef idx="0">
            <a:schemeClr val="accent1"/>
          </a:effectRef>
          <a:fontRef idx="minor"/>
        </p:style>
      </p:sp>
      <p:sp>
        <p:nvSpPr>
          <p:cNvPr id="748" name="TextBox 1"/>
          <p:cNvSpPr/>
          <p:nvPr/>
        </p:nvSpPr>
        <p:spPr>
          <a:xfrm>
            <a:off x="5454000" y="992880"/>
            <a:ext cx="6267240" cy="91260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5400" spc="-1" strike="noStrike">
                <a:solidFill>
                  <a:srgbClr val="ffffff"/>
                </a:solidFill>
                <a:latin typeface="Manrope SemiBold"/>
                <a:ea typeface="DejaVu Sans"/>
              </a:rPr>
              <a:t>Vision &amp; Mission</a:t>
            </a:r>
            <a:endParaRPr b="0" lang="de-DE" sz="5400" spc="-1" strike="noStrike">
              <a:latin typeface="Arial"/>
            </a:endParaRPr>
          </a:p>
        </p:txBody>
      </p:sp>
      <p:sp>
        <p:nvSpPr>
          <p:cNvPr id="749" name="Google Shape;22;p1"/>
          <p:cNvSpPr/>
          <p:nvPr/>
        </p:nvSpPr>
        <p:spPr>
          <a:xfrm>
            <a:off x="5533920" y="2544480"/>
            <a:ext cx="6267240" cy="1004040"/>
          </a:xfrm>
          <a:prstGeom prst="rect">
            <a:avLst/>
          </a:prstGeom>
          <a:noFill/>
          <a:ln w="0">
            <a:noFill/>
          </a:ln>
        </p:spPr>
        <p:style>
          <a:lnRef idx="0"/>
          <a:fillRef idx="0"/>
          <a:effectRef idx="0"/>
          <a:fontRef idx="minor"/>
        </p:style>
        <p:txBody>
          <a:bodyPr lIns="90000" rIns="90000" tIns="45000" bIns="45000" anchor="t">
            <a:spAutoFit/>
          </a:bodyPr>
          <a:p>
            <a:pPr>
              <a:lnSpc>
                <a:spcPct val="150000"/>
              </a:lnSpc>
              <a:buNone/>
              <a:tabLst>
                <a:tab algn="l" pos="0"/>
              </a:tabLst>
            </a:pPr>
            <a:r>
              <a:rPr b="0" lang="en-ID" sz="2000" spc="-1" strike="noStrike">
                <a:solidFill>
                  <a:srgbClr val="ffffff"/>
                </a:solidFill>
                <a:latin typeface="Manrope"/>
                <a:ea typeface="Arial"/>
              </a:rPr>
              <a:t>Unsere Vision:  </a:t>
            </a:r>
            <a:br>
              <a:rPr sz="2000"/>
            </a:br>
            <a:r>
              <a:rPr b="0" lang="en-ID" sz="2000" spc="-1" strike="noStrike">
                <a:solidFill>
                  <a:srgbClr val="bfbfbf"/>
                </a:solidFill>
                <a:latin typeface="Manrope"/>
                <a:ea typeface="Arial"/>
              </a:rPr>
              <a:t>Jedes Ticket hilft. Jeder Kauf hat Wirkung.</a:t>
            </a:r>
            <a:endParaRPr b="0" lang="de-DE" sz="2000" spc="-1" strike="noStrike">
              <a:latin typeface="Arial"/>
            </a:endParaRPr>
          </a:p>
        </p:txBody>
      </p:sp>
      <p:sp>
        <p:nvSpPr>
          <p:cNvPr id="750" name="Google Shape;22;p1"/>
          <p:cNvSpPr/>
          <p:nvPr/>
        </p:nvSpPr>
        <p:spPr>
          <a:xfrm>
            <a:off x="5533920" y="4150800"/>
            <a:ext cx="6267240" cy="2375640"/>
          </a:xfrm>
          <a:prstGeom prst="rect">
            <a:avLst/>
          </a:prstGeom>
          <a:noFill/>
          <a:ln w="0">
            <a:noFill/>
          </a:ln>
        </p:spPr>
        <p:style>
          <a:lnRef idx="0"/>
          <a:fillRef idx="0"/>
          <a:effectRef idx="0"/>
          <a:fontRef idx="minor"/>
        </p:style>
        <p:txBody>
          <a:bodyPr lIns="90000" rIns="90000" tIns="45000" bIns="45000" anchor="t">
            <a:spAutoFit/>
          </a:bodyPr>
          <a:p>
            <a:pPr>
              <a:lnSpc>
                <a:spcPct val="150000"/>
              </a:lnSpc>
              <a:buNone/>
            </a:pPr>
            <a:r>
              <a:rPr b="0" lang="en-ID" sz="2000" spc="-1" strike="noStrike">
                <a:solidFill>
                  <a:srgbClr val="ffffff"/>
                </a:solidFill>
                <a:latin typeface="Manrope"/>
                <a:ea typeface="Arial"/>
              </a:rPr>
              <a:t>Unsere Mission:  </a:t>
            </a:r>
            <a:br>
              <a:rPr sz="2000"/>
            </a:br>
            <a:r>
              <a:rPr b="0" lang="de-DE" sz="2000" spc="-1" strike="noStrike">
                <a:solidFill>
                  <a:srgbClr val="bfbfbf"/>
                </a:solidFill>
                <a:latin typeface="Manrope"/>
                <a:ea typeface="Arial"/>
              </a:rPr>
              <a:t>Wir machen Ticketkauf zu einem Akt sozialer Verantwortung – automatisch, transparent, bewusst.</a:t>
            </a:r>
            <a:endParaRPr b="0" lang="de-DE" sz="2000" spc="-1" strike="noStrike">
              <a:latin typeface="Arial"/>
            </a:endParaRPr>
          </a:p>
          <a:p>
            <a:pPr>
              <a:lnSpc>
                <a:spcPct val="150000"/>
              </a:lnSpc>
              <a:buNone/>
              <a:tabLst>
                <a:tab algn="l" pos="0"/>
              </a:tabLst>
            </a:pPr>
            <a:endParaRPr b="0" lang="de-DE" sz="2000" spc="-1" strike="noStrike">
              <a:latin typeface="Arial"/>
            </a:endParaRPr>
          </a:p>
        </p:txBody>
      </p:sp>
      <p:pic>
        <p:nvPicPr>
          <p:cNvPr id="751" name="" descr=""/>
          <p:cNvPicPr/>
          <p:nvPr/>
        </p:nvPicPr>
        <p:blipFill>
          <a:blip r:embed="rId1"/>
          <a:stretch/>
        </p:blipFill>
        <p:spPr>
          <a:xfrm>
            <a:off x="98640" y="98640"/>
            <a:ext cx="981000" cy="981000"/>
          </a:xfrm>
          <a:prstGeom prst="rect">
            <a:avLst/>
          </a:prstGeom>
          <a:ln w="0">
            <a:noFill/>
          </a:ln>
        </p:spPr>
      </p:pic>
      <p:pic>
        <p:nvPicPr>
          <p:cNvPr id="752" name="" descr=""/>
          <p:cNvPicPr/>
          <p:nvPr/>
        </p:nvPicPr>
        <p:blipFill>
          <a:blip r:embed="rId2">
            <a:alphaModFix amt="40000"/>
          </a:blip>
          <a:stretch/>
        </p:blipFill>
        <p:spPr>
          <a:xfrm>
            <a:off x="360000" y="1484280"/>
            <a:ext cx="4383000" cy="3915360"/>
          </a:xfrm>
          <a:prstGeom prst="rect">
            <a:avLst/>
          </a:prstGeom>
          <a:ln w="0">
            <a:noFill/>
          </a:ln>
        </p:spPr>
      </p:pic>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MasterSp="0">
  <p:cSld>
    <p:spTree>
      <p:nvGrpSpPr>
        <p:cNvPr id="1" name=""/>
        <p:cNvGrpSpPr/>
        <p:nvPr/>
      </p:nvGrpSpPr>
      <p:grpSpPr>
        <a:xfrm>
          <a:off x="0" y="0"/>
          <a:ext cx="0" cy="0"/>
          <a:chOff x="0" y="0"/>
          <a:chExt cx="0" cy="0"/>
        </a:xfrm>
      </p:grpSpPr>
      <p:sp>
        <p:nvSpPr>
          <p:cNvPr id="753" name="Oval 1"/>
          <p:cNvSpPr/>
          <p:nvPr/>
        </p:nvSpPr>
        <p:spPr>
          <a:xfrm>
            <a:off x="3292920" y="-377280"/>
            <a:ext cx="7396920" cy="7396920"/>
          </a:xfrm>
          <a:prstGeom prst="ellipse">
            <a:avLst/>
          </a:prstGeom>
          <a:solidFill>
            <a:schemeClr val="accent1">
              <a:lumMod val="75000"/>
              <a:alpha val="52000"/>
            </a:schemeClr>
          </a:solidFill>
          <a:ln>
            <a:noFill/>
          </a:ln>
          <a:effectLst>
            <a:softEdge rad="1270080"/>
          </a:effectLst>
        </p:spPr>
        <p:style>
          <a:lnRef idx="2">
            <a:schemeClr val="accent1">
              <a:shade val="15000"/>
            </a:schemeClr>
          </a:lnRef>
          <a:fillRef idx="1">
            <a:schemeClr val="accent1"/>
          </a:fillRef>
          <a:effectRef idx="0">
            <a:schemeClr val="accent1"/>
          </a:effectRef>
          <a:fontRef idx="minor"/>
        </p:style>
      </p:sp>
      <p:sp>
        <p:nvSpPr>
          <p:cNvPr id="754" name="Oval 5"/>
          <p:cNvSpPr/>
          <p:nvPr/>
        </p:nvSpPr>
        <p:spPr>
          <a:xfrm>
            <a:off x="3102480" y="3062160"/>
            <a:ext cx="2801160" cy="2801160"/>
          </a:xfrm>
          <a:prstGeom prst="ellipse">
            <a:avLst/>
          </a:prstGeom>
          <a:solidFill>
            <a:schemeClr val="accent1">
              <a:lumMod val="60000"/>
              <a:lumOff val="40000"/>
              <a:alpha val="37000"/>
            </a:schemeClr>
          </a:solidFill>
          <a:ln>
            <a:noFill/>
          </a:ln>
          <a:effectLst>
            <a:softEdge rad="774720"/>
          </a:effectLst>
        </p:spPr>
        <p:style>
          <a:lnRef idx="2">
            <a:schemeClr val="accent1">
              <a:shade val="15000"/>
            </a:schemeClr>
          </a:lnRef>
          <a:fillRef idx="1">
            <a:schemeClr val="accent1"/>
          </a:fillRef>
          <a:effectRef idx="0">
            <a:schemeClr val="accent1"/>
          </a:effectRef>
          <a:fontRef idx="minor"/>
        </p:style>
      </p:sp>
      <p:sp>
        <p:nvSpPr>
          <p:cNvPr id="755" name="Oval 29"/>
          <p:cNvSpPr/>
          <p:nvPr/>
        </p:nvSpPr>
        <p:spPr>
          <a:xfrm>
            <a:off x="-2274120" y="-725400"/>
            <a:ext cx="7594200" cy="7594200"/>
          </a:xfrm>
          <a:prstGeom prst="ellipse">
            <a:avLst/>
          </a:prstGeom>
          <a:solidFill>
            <a:schemeClr val="accent1">
              <a:lumMod val="75000"/>
              <a:alpha val="52000"/>
            </a:schemeClr>
          </a:solidFill>
          <a:ln>
            <a:noFill/>
          </a:ln>
          <a:effectLst>
            <a:softEdge rad="1270080"/>
          </a:effectLst>
        </p:spPr>
        <p:style>
          <a:lnRef idx="2">
            <a:schemeClr val="accent1">
              <a:shade val="15000"/>
            </a:schemeClr>
          </a:lnRef>
          <a:fillRef idx="1">
            <a:schemeClr val="accent1"/>
          </a:fillRef>
          <a:effectRef idx="0">
            <a:schemeClr val="accent1"/>
          </a:effectRef>
          <a:fontRef idx="minor"/>
        </p:style>
      </p:sp>
      <p:sp>
        <p:nvSpPr>
          <p:cNvPr id="756" name="Oval 39"/>
          <p:cNvSpPr/>
          <p:nvPr/>
        </p:nvSpPr>
        <p:spPr>
          <a:xfrm>
            <a:off x="-2301840" y="-112320"/>
            <a:ext cx="5696640" cy="5696640"/>
          </a:xfrm>
          <a:prstGeom prst="ellipse">
            <a:avLst/>
          </a:prstGeom>
          <a:solidFill>
            <a:schemeClr val="accent1">
              <a:lumMod val="75000"/>
              <a:alpha val="52000"/>
            </a:schemeClr>
          </a:solidFill>
          <a:ln>
            <a:noFill/>
          </a:ln>
          <a:effectLst>
            <a:softEdge rad="1270080"/>
          </a:effectLst>
        </p:spPr>
        <p:style>
          <a:lnRef idx="2">
            <a:schemeClr val="accent1">
              <a:shade val="15000"/>
            </a:schemeClr>
          </a:lnRef>
          <a:fillRef idx="1">
            <a:schemeClr val="accent1"/>
          </a:fillRef>
          <a:effectRef idx="0">
            <a:schemeClr val="accent1"/>
          </a:effectRef>
          <a:fontRef idx="minor"/>
        </p:style>
      </p:sp>
      <p:sp>
        <p:nvSpPr>
          <p:cNvPr id="757" name="Oval 40"/>
          <p:cNvSpPr/>
          <p:nvPr/>
        </p:nvSpPr>
        <p:spPr>
          <a:xfrm>
            <a:off x="4222080" y="-197640"/>
            <a:ext cx="3274920" cy="3274920"/>
          </a:xfrm>
          <a:prstGeom prst="ellipse">
            <a:avLst/>
          </a:prstGeom>
          <a:solidFill>
            <a:schemeClr val="accent1">
              <a:lumMod val="60000"/>
              <a:lumOff val="40000"/>
              <a:alpha val="37000"/>
            </a:schemeClr>
          </a:solidFill>
          <a:ln>
            <a:noFill/>
          </a:ln>
          <a:effectLst>
            <a:softEdge rad="774720"/>
          </a:effectLst>
        </p:spPr>
        <p:style>
          <a:lnRef idx="2">
            <a:schemeClr val="accent1">
              <a:shade val="15000"/>
            </a:schemeClr>
          </a:lnRef>
          <a:fillRef idx="1">
            <a:schemeClr val="accent1"/>
          </a:fillRef>
          <a:effectRef idx="0">
            <a:schemeClr val="accent1"/>
          </a:effectRef>
          <a:fontRef idx="minor"/>
        </p:style>
      </p:sp>
      <p:sp>
        <p:nvSpPr>
          <p:cNvPr id="758" name="TextBox 1"/>
          <p:cNvSpPr/>
          <p:nvPr/>
        </p:nvSpPr>
        <p:spPr>
          <a:xfrm>
            <a:off x="334800" y="728640"/>
            <a:ext cx="11520360" cy="91260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5400" spc="-1" strike="noStrike">
                <a:solidFill>
                  <a:srgbClr val="ffffff"/>
                </a:solidFill>
                <a:latin typeface="Manrope SemiBold"/>
                <a:ea typeface="DejaVu Sans"/>
              </a:rPr>
              <a:t>Unsere Zielgruppen</a:t>
            </a:r>
            <a:endParaRPr b="0" lang="de-DE" sz="5400" spc="-1" strike="noStrike">
              <a:latin typeface="Arial"/>
            </a:endParaRPr>
          </a:p>
        </p:txBody>
      </p:sp>
      <p:sp>
        <p:nvSpPr>
          <p:cNvPr id="759" name="Google Shape;22;p1"/>
          <p:cNvSpPr/>
          <p:nvPr/>
        </p:nvSpPr>
        <p:spPr>
          <a:xfrm>
            <a:off x="334800" y="1941120"/>
            <a:ext cx="2508120" cy="636840"/>
          </a:xfrm>
          <a:prstGeom prst="rect">
            <a:avLst/>
          </a:prstGeom>
          <a:noFill/>
          <a:ln w="0">
            <a:noFill/>
          </a:ln>
        </p:spPr>
        <p:style>
          <a:lnRef idx="0"/>
          <a:fillRef idx="0"/>
          <a:effectRef idx="0"/>
          <a:fontRef idx="minor"/>
        </p:style>
        <p:txBody>
          <a:bodyPr lIns="90000" rIns="90000" tIns="45000" bIns="45000" anchor="t">
            <a:spAutoFit/>
          </a:bodyPr>
          <a:p>
            <a:pPr>
              <a:lnSpc>
                <a:spcPct val="150000"/>
              </a:lnSpc>
              <a:buNone/>
              <a:tabLst>
                <a:tab algn="l" pos="0"/>
              </a:tabLst>
            </a:pPr>
            <a:r>
              <a:rPr b="0" lang="en-ID" sz="1200" spc="-1" strike="noStrike">
                <a:solidFill>
                  <a:srgbClr val="ffffff"/>
                </a:solidFill>
                <a:latin typeface="Manrope"/>
                <a:ea typeface="Arial"/>
              </a:rPr>
              <a:t>Wir haben im Wesentlichen drei große Zielgruppen.</a:t>
            </a:r>
            <a:endParaRPr b="0" lang="de-DE" sz="1200" spc="-1" strike="noStrike">
              <a:latin typeface="Arial"/>
            </a:endParaRPr>
          </a:p>
        </p:txBody>
      </p:sp>
      <p:grpSp>
        <p:nvGrpSpPr>
          <p:cNvPr id="760" name="Group 2"/>
          <p:cNvGrpSpPr/>
          <p:nvPr/>
        </p:nvGrpSpPr>
        <p:grpSpPr>
          <a:xfrm>
            <a:off x="1990080" y="3672000"/>
            <a:ext cx="2689560" cy="2570040"/>
            <a:chOff x="1990080" y="3672000"/>
            <a:chExt cx="2689560" cy="2570040"/>
          </a:xfrm>
        </p:grpSpPr>
        <p:sp>
          <p:nvSpPr>
            <p:cNvPr id="761" name="Freeform: Shape 7"/>
            <p:cNvSpPr/>
            <p:nvPr/>
          </p:nvSpPr>
          <p:spPr>
            <a:xfrm>
              <a:off x="1990080" y="3672000"/>
              <a:ext cx="2689560" cy="2570040"/>
            </a:xfrm>
            <a:custGeom>
              <a:avLst/>
              <a:gdLst/>
              <a:ahLst/>
              <a:rect l="l" t="t" r="r" b="b"/>
              <a:pathLst>
                <a:path w="2679700" h="2571750">
                  <a:moveTo>
                    <a:pt x="0" y="0"/>
                  </a:moveTo>
                  <a:lnTo>
                    <a:pt x="2679700" y="0"/>
                  </a:lnTo>
                  <a:lnTo>
                    <a:pt x="2679700" y="2366431"/>
                  </a:lnTo>
                  <a:cubicBezTo>
                    <a:pt x="2679700" y="2479826"/>
                    <a:pt x="2587776" y="2571750"/>
                    <a:pt x="2474381" y="2571750"/>
                  </a:cubicBezTo>
                  <a:lnTo>
                    <a:pt x="205319" y="2571750"/>
                  </a:lnTo>
                  <a:cubicBezTo>
                    <a:pt x="91924" y="2571750"/>
                    <a:pt x="0" y="2479826"/>
                    <a:pt x="0" y="2366431"/>
                  </a:cubicBezTo>
                  <a:lnTo>
                    <a:pt x="0" y="0"/>
                  </a:lnTo>
                  <a:close/>
                </a:path>
              </a:pathLst>
            </a:custGeom>
            <a:gradFill rotWithShape="0">
              <a:gsLst>
                <a:gs pos="0">
                  <a:srgbClr val="0d0d0d">
                    <a:alpha val="0"/>
                  </a:srgbClr>
                </a:gs>
                <a:gs pos="100000">
                  <a:srgbClr val="0d0d0d">
                    <a:alpha val="80000"/>
                  </a:srgbClr>
                </a:gs>
              </a:gsLst>
              <a:lin ang="5400000"/>
            </a:gradFill>
            <a:ln>
              <a:noFill/>
            </a:ln>
          </p:spPr>
          <p:style>
            <a:lnRef idx="2">
              <a:schemeClr val="accent1">
                <a:shade val="15000"/>
              </a:schemeClr>
            </a:lnRef>
            <a:fillRef idx="1">
              <a:schemeClr val="accent1"/>
            </a:fillRef>
            <a:effectRef idx="0">
              <a:schemeClr val="accent1"/>
            </a:effectRef>
            <a:fontRef idx="minor"/>
          </p:style>
        </p:sp>
        <p:grpSp>
          <p:nvGrpSpPr>
            <p:cNvPr id="762" name="Group 26"/>
            <p:cNvGrpSpPr/>
            <p:nvPr/>
          </p:nvGrpSpPr>
          <p:grpSpPr>
            <a:xfrm>
              <a:off x="2220840" y="4957560"/>
              <a:ext cx="2457360" cy="1283760"/>
              <a:chOff x="2220840" y="4957560"/>
              <a:chExt cx="2457360" cy="1283760"/>
            </a:xfrm>
          </p:grpSpPr>
          <p:sp>
            <p:nvSpPr>
              <p:cNvPr id="763" name="TextBox 24"/>
              <p:cNvSpPr/>
              <p:nvPr/>
            </p:nvSpPr>
            <p:spPr>
              <a:xfrm>
                <a:off x="2224080" y="4957560"/>
                <a:ext cx="2454120" cy="3945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2000" spc="-1" strike="noStrike">
                    <a:solidFill>
                      <a:srgbClr val="ffffff"/>
                    </a:solidFill>
                    <a:latin typeface="Manrope SemiBold"/>
                    <a:ea typeface="DejaVu Sans"/>
                  </a:rPr>
                  <a:t>Privatpersonen</a:t>
                </a:r>
                <a:endParaRPr b="0" lang="de-DE" sz="2000" spc="-1" strike="noStrike">
                  <a:latin typeface="Arial"/>
                </a:endParaRPr>
              </a:p>
            </p:txBody>
          </p:sp>
          <p:sp>
            <p:nvSpPr>
              <p:cNvPr id="764" name="Google Shape;22;p1"/>
              <p:cNvSpPr/>
              <p:nvPr/>
            </p:nvSpPr>
            <p:spPr>
              <a:xfrm>
                <a:off x="2220840" y="5330880"/>
                <a:ext cx="2255040" cy="910440"/>
              </a:xfrm>
              <a:prstGeom prst="rect">
                <a:avLst/>
              </a:prstGeom>
              <a:noFill/>
              <a:ln w="0">
                <a:noFill/>
              </a:ln>
            </p:spPr>
            <p:style>
              <a:lnRef idx="0"/>
              <a:fillRef idx="0"/>
              <a:effectRef idx="0"/>
              <a:fontRef idx="minor"/>
            </p:style>
            <p:txBody>
              <a:bodyPr lIns="90000" rIns="90000" tIns="45000" bIns="45000" anchor="t">
                <a:spAutoFit/>
              </a:bodyPr>
              <a:p>
                <a:pPr>
                  <a:lnSpc>
                    <a:spcPct val="150000"/>
                  </a:lnSpc>
                  <a:buNone/>
                  <a:tabLst>
                    <a:tab algn="l" pos="0"/>
                  </a:tabLst>
                </a:pPr>
                <a:r>
                  <a:rPr b="0" lang="en-ID" sz="1200" spc="-1" strike="noStrike">
                    <a:solidFill>
                      <a:srgbClr val="bfbfbf"/>
                    </a:solidFill>
                    <a:latin typeface="Manrope"/>
                    <a:ea typeface="Arial"/>
                  </a:rPr>
                  <a:t>Privatpersonen mit sozialem Bewustsein </a:t>
                </a:r>
                <a:br>
                  <a:rPr sz="1200"/>
                </a:br>
                <a:r>
                  <a:rPr b="0" lang="en-ID" sz="1200" spc="-1" strike="noStrike">
                    <a:solidFill>
                      <a:srgbClr val="bfbfbf"/>
                    </a:solidFill>
                    <a:latin typeface="Manrope"/>
                    <a:ea typeface="Arial"/>
                  </a:rPr>
                  <a:t>(alle Altergruppen)</a:t>
                </a:r>
                <a:endParaRPr b="0" lang="de-DE" sz="1200" spc="-1" strike="noStrike">
                  <a:latin typeface="Arial"/>
                </a:endParaRPr>
              </a:p>
            </p:txBody>
          </p:sp>
        </p:grpSp>
      </p:grpSp>
      <p:grpSp>
        <p:nvGrpSpPr>
          <p:cNvPr id="765" name="Group 3"/>
          <p:cNvGrpSpPr/>
          <p:nvPr/>
        </p:nvGrpSpPr>
        <p:grpSpPr>
          <a:xfrm>
            <a:off x="5616000" y="3665880"/>
            <a:ext cx="3238560" cy="2570040"/>
            <a:chOff x="5616000" y="3665880"/>
            <a:chExt cx="3238560" cy="2570040"/>
          </a:xfrm>
        </p:grpSpPr>
        <p:sp>
          <p:nvSpPr>
            <p:cNvPr id="766" name="Freeform: Shape 10"/>
            <p:cNvSpPr/>
            <p:nvPr/>
          </p:nvSpPr>
          <p:spPr>
            <a:xfrm>
              <a:off x="5616000" y="3665880"/>
              <a:ext cx="3238560" cy="2570040"/>
            </a:xfrm>
            <a:custGeom>
              <a:avLst/>
              <a:gdLst/>
              <a:ahLst/>
              <a:rect l="l" t="t" r="r" b="b"/>
              <a:pathLst>
                <a:path w="2679700" h="2571750">
                  <a:moveTo>
                    <a:pt x="0" y="0"/>
                  </a:moveTo>
                  <a:lnTo>
                    <a:pt x="2679700" y="0"/>
                  </a:lnTo>
                  <a:lnTo>
                    <a:pt x="2679700" y="2366431"/>
                  </a:lnTo>
                  <a:cubicBezTo>
                    <a:pt x="2679700" y="2479826"/>
                    <a:pt x="2587776" y="2571750"/>
                    <a:pt x="2474381" y="2571750"/>
                  </a:cubicBezTo>
                  <a:lnTo>
                    <a:pt x="205319" y="2571750"/>
                  </a:lnTo>
                  <a:cubicBezTo>
                    <a:pt x="91924" y="2571750"/>
                    <a:pt x="0" y="2479826"/>
                    <a:pt x="0" y="2366431"/>
                  </a:cubicBezTo>
                  <a:lnTo>
                    <a:pt x="0" y="0"/>
                  </a:lnTo>
                  <a:close/>
                </a:path>
              </a:pathLst>
            </a:custGeom>
            <a:gradFill rotWithShape="0">
              <a:gsLst>
                <a:gs pos="0">
                  <a:srgbClr val="0d0d0d">
                    <a:alpha val="0"/>
                  </a:srgbClr>
                </a:gs>
                <a:gs pos="100000">
                  <a:srgbClr val="0d0d0d">
                    <a:alpha val="80000"/>
                  </a:srgbClr>
                </a:gs>
              </a:gsLst>
              <a:lin ang="5400000"/>
            </a:gradFill>
            <a:ln>
              <a:noFill/>
            </a:ln>
          </p:spPr>
          <p:style>
            <a:lnRef idx="2">
              <a:schemeClr val="accent1">
                <a:shade val="15000"/>
              </a:schemeClr>
            </a:lnRef>
            <a:fillRef idx="1">
              <a:schemeClr val="accent1"/>
            </a:fillRef>
            <a:effectRef idx="0">
              <a:schemeClr val="accent1"/>
            </a:effectRef>
            <a:fontRef idx="minor"/>
          </p:style>
        </p:sp>
        <p:grpSp>
          <p:nvGrpSpPr>
            <p:cNvPr id="767" name="Group 33"/>
            <p:cNvGrpSpPr/>
            <p:nvPr/>
          </p:nvGrpSpPr>
          <p:grpSpPr>
            <a:xfrm>
              <a:off x="5764320" y="4951440"/>
              <a:ext cx="3086280" cy="1010160"/>
              <a:chOff x="5764320" y="4951440"/>
              <a:chExt cx="3086280" cy="1010160"/>
            </a:xfrm>
          </p:grpSpPr>
          <p:sp>
            <p:nvSpPr>
              <p:cNvPr id="768" name="TextBox 34"/>
              <p:cNvSpPr/>
              <p:nvPr/>
            </p:nvSpPr>
            <p:spPr>
              <a:xfrm>
                <a:off x="5764320" y="4951440"/>
                <a:ext cx="3086280" cy="3945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2000" spc="-1" strike="noStrike">
                    <a:solidFill>
                      <a:srgbClr val="ffffff"/>
                    </a:solidFill>
                    <a:latin typeface="Manrope SemiBold"/>
                    <a:ea typeface="DejaVu Sans"/>
                  </a:rPr>
                  <a:t>Veranstalter &amp; Vereine</a:t>
                </a:r>
                <a:endParaRPr b="0" lang="de-DE" sz="2000" spc="-1" strike="noStrike">
                  <a:latin typeface="Arial"/>
                </a:endParaRPr>
              </a:p>
            </p:txBody>
          </p:sp>
          <p:sp>
            <p:nvSpPr>
              <p:cNvPr id="769" name="Google Shape;22;p1"/>
              <p:cNvSpPr/>
              <p:nvPr/>
            </p:nvSpPr>
            <p:spPr>
              <a:xfrm>
                <a:off x="5878800" y="5324760"/>
                <a:ext cx="2727360" cy="636840"/>
              </a:xfrm>
              <a:prstGeom prst="rect">
                <a:avLst/>
              </a:prstGeom>
              <a:noFill/>
              <a:ln w="0">
                <a:noFill/>
              </a:ln>
            </p:spPr>
            <p:style>
              <a:lnRef idx="0"/>
              <a:fillRef idx="0"/>
              <a:effectRef idx="0"/>
              <a:fontRef idx="minor"/>
            </p:style>
            <p:txBody>
              <a:bodyPr lIns="90000" rIns="90000" tIns="45000" bIns="45000" anchor="t">
                <a:spAutoFit/>
              </a:bodyPr>
              <a:p>
                <a:pPr>
                  <a:lnSpc>
                    <a:spcPct val="150000"/>
                  </a:lnSpc>
                  <a:buNone/>
                  <a:tabLst>
                    <a:tab algn="l" pos="0"/>
                  </a:tabLst>
                </a:pPr>
                <a:r>
                  <a:rPr b="0" lang="en-ID" sz="1200" spc="-1" strike="noStrike">
                    <a:solidFill>
                      <a:srgbClr val="bfbfbf"/>
                    </a:solidFill>
                    <a:latin typeface="Manrope"/>
                    <a:ea typeface="Arial"/>
                  </a:rPr>
                  <a:t>Veranstalter, Vereine, </a:t>
                </a:r>
                <a:endParaRPr b="0" lang="de-DE" sz="1200" spc="-1" strike="noStrike">
                  <a:latin typeface="Arial"/>
                </a:endParaRPr>
              </a:p>
              <a:p>
                <a:pPr>
                  <a:lnSpc>
                    <a:spcPct val="150000"/>
                  </a:lnSpc>
                  <a:buNone/>
                  <a:tabLst>
                    <a:tab algn="l" pos="0"/>
                  </a:tabLst>
                </a:pPr>
                <a:r>
                  <a:rPr b="0" lang="en-ID" sz="1200" spc="-1" strike="noStrike">
                    <a:solidFill>
                      <a:srgbClr val="bfbfbf"/>
                    </a:solidFill>
                    <a:latin typeface="Manrope"/>
                    <a:ea typeface="Arial"/>
                  </a:rPr>
                  <a:t>und Agenturen</a:t>
                </a:r>
                <a:endParaRPr b="0" lang="de-DE" sz="1200" spc="-1" strike="noStrike">
                  <a:latin typeface="Arial"/>
                </a:endParaRPr>
              </a:p>
            </p:txBody>
          </p:sp>
        </p:grpSp>
      </p:grpSp>
      <p:grpSp>
        <p:nvGrpSpPr>
          <p:cNvPr id="770" name="Group 4"/>
          <p:cNvGrpSpPr/>
          <p:nvPr/>
        </p:nvGrpSpPr>
        <p:grpSpPr>
          <a:xfrm>
            <a:off x="9177480" y="3665880"/>
            <a:ext cx="2678040" cy="2570040"/>
            <a:chOff x="9177480" y="3665880"/>
            <a:chExt cx="2678040" cy="2570040"/>
          </a:xfrm>
        </p:grpSpPr>
        <p:sp>
          <p:nvSpPr>
            <p:cNvPr id="771" name="Freeform: Shape 11"/>
            <p:cNvSpPr/>
            <p:nvPr/>
          </p:nvSpPr>
          <p:spPr>
            <a:xfrm>
              <a:off x="9177480" y="3665880"/>
              <a:ext cx="2678040" cy="2570040"/>
            </a:xfrm>
            <a:custGeom>
              <a:avLst/>
              <a:gdLst/>
              <a:ahLst/>
              <a:rect l="l" t="t" r="r" b="b"/>
              <a:pathLst>
                <a:path w="2679700" h="2571750">
                  <a:moveTo>
                    <a:pt x="0" y="0"/>
                  </a:moveTo>
                  <a:lnTo>
                    <a:pt x="2679700" y="0"/>
                  </a:lnTo>
                  <a:lnTo>
                    <a:pt x="2679700" y="2366431"/>
                  </a:lnTo>
                  <a:cubicBezTo>
                    <a:pt x="2679700" y="2479826"/>
                    <a:pt x="2587776" y="2571750"/>
                    <a:pt x="2474381" y="2571750"/>
                  </a:cubicBezTo>
                  <a:lnTo>
                    <a:pt x="205319" y="2571750"/>
                  </a:lnTo>
                  <a:cubicBezTo>
                    <a:pt x="91924" y="2571750"/>
                    <a:pt x="0" y="2479826"/>
                    <a:pt x="0" y="2366431"/>
                  </a:cubicBezTo>
                  <a:lnTo>
                    <a:pt x="0" y="0"/>
                  </a:lnTo>
                  <a:close/>
                </a:path>
              </a:pathLst>
            </a:custGeom>
            <a:gradFill rotWithShape="0">
              <a:gsLst>
                <a:gs pos="0">
                  <a:srgbClr val="0d0d0d">
                    <a:alpha val="0"/>
                  </a:srgbClr>
                </a:gs>
                <a:gs pos="100000">
                  <a:srgbClr val="0d0d0d">
                    <a:alpha val="80000"/>
                  </a:srgbClr>
                </a:gs>
              </a:gsLst>
              <a:lin ang="5400000"/>
            </a:gradFill>
            <a:ln>
              <a:noFill/>
            </a:ln>
          </p:spPr>
          <p:style>
            <a:lnRef idx="2">
              <a:schemeClr val="accent1">
                <a:shade val="15000"/>
              </a:schemeClr>
            </a:lnRef>
            <a:fillRef idx="1">
              <a:schemeClr val="accent1"/>
            </a:fillRef>
            <a:effectRef idx="0">
              <a:schemeClr val="accent1"/>
            </a:effectRef>
            <a:fontRef idx="minor"/>
          </p:style>
        </p:sp>
        <p:grpSp>
          <p:nvGrpSpPr>
            <p:cNvPr id="772" name="Group 36"/>
            <p:cNvGrpSpPr/>
            <p:nvPr/>
          </p:nvGrpSpPr>
          <p:grpSpPr>
            <a:xfrm>
              <a:off x="9398160" y="4951440"/>
              <a:ext cx="2457000" cy="1010160"/>
              <a:chOff x="9398160" y="4951440"/>
              <a:chExt cx="2457000" cy="1010160"/>
            </a:xfrm>
          </p:grpSpPr>
          <p:sp>
            <p:nvSpPr>
              <p:cNvPr id="773" name="TextBox 37"/>
              <p:cNvSpPr/>
              <p:nvPr/>
            </p:nvSpPr>
            <p:spPr>
              <a:xfrm>
                <a:off x="9401040" y="4951440"/>
                <a:ext cx="2454120" cy="3945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2000" spc="-1" strike="noStrike">
                    <a:solidFill>
                      <a:srgbClr val="ffffff"/>
                    </a:solidFill>
                    <a:latin typeface="Manrope SemiBold"/>
                    <a:ea typeface="DejaVu Sans"/>
                  </a:rPr>
                  <a:t>Unternehmen</a:t>
                </a:r>
                <a:endParaRPr b="0" lang="de-DE" sz="2000" spc="-1" strike="noStrike">
                  <a:latin typeface="Arial"/>
                </a:endParaRPr>
              </a:p>
            </p:txBody>
          </p:sp>
          <p:sp>
            <p:nvSpPr>
              <p:cNvPr id="774" name="Google Shape;22;p1"/>
              <p:cNvSpPr/>
              <p:nvPr/>
            </p:nvSpPr>
            <p:spPr>
              <a:xfrm>
                <a:off x="9398160" y="5324760"/>
                <a:ext cx="2255040" cy="636840"/>
              </a:xfrm>
              <a:prstGeom prst="rect">
                <a:avLst/>
              </a:prstGeom>
              <a:noFill/>
              <a:ln w="0">
                <a:noFill/>
              </a:ln>
            </p:spPr>
            <p:style>
              <a:lnRef idx="0"/>
              <a:fillRef idx="0"/>
              <a:effectRef idx="0"/>
              <a:fontRef idx="minor"/>
            </p:style>
            <p:txBody>
              <a:bodyPr lIns="90000" rIns="90000" tIns="45000" bIns="45000" anchor="t">
                <a:spAutoFit/>
              </a:bodyPr>
              <a:p>
                <a:pPr>
                  <a:lnSpc>
                    <a:spcPct val="150000"/>
                  </a:lnSpc>
                  <a:buNone/>
                  <a:tabLst>
                    <a:tab algn="l" pos="0"/>
                  </a:tabLst>
                </a:pPr>
                <a:r>
                  <a:rPr b="0" lang="en-ID" sz="1200" spc="-1" strike="noStrike">
                    <a:solidFill>
                      <a:srgbClr val="bfbfbf"/>
                    </a:solidFill>
                    <a:latin typeface="Manrope"/>
                    <a:ea typeface="Arial"/>
                  </a:rPr>
                  <a:t>Sozial engagierte Unternehmen</a:t>
                </a:r>
                <a:endParaRPr b="0" lang="de-DE" sz="1200" spc="-1" strike="noStrike">
                  <a:latin typeface="Arial"/>
                </a:endParaRPr>
              </a:p>
            </p:txBody>
          </p:sp>
        </p:grpSp>
      </p:grpSp>
      <p:pic>
        <p:nvPicPr>
          <p:cNvPr id="775" name="" descr=""/>
          <p:cNvPicPr/>
          <p:nvPr/>
        </p:nvPicPr>
        <p:blipFill>
          <a:blip r:embed="rId1"/>
          <a:stretch/>
        </p:blipFill>
        <p:spPr>
          <a:xfrm>
            <a:off x="10980360" y="278640"/>
            <a:ext cx="981000" cy="981000"/>
          </a:xfrm>
          <a:prstGeom prst="rect">
            <a:avLst/>
          </a:prstGeom>
          <a:ln w="0">
            <a:noFill/>
          </a:ln>
        </p:spPr>
      </p:pic>
      <p:pic>
        <p:nvPicPr>
          <p:cNvPr id="776" name="" descr=""/>
          <p:cNvPicPr/>
          <p:nvPr/>
        </p:nvPicPr>
        <p:blipFill>
          <a:blip r:embed="rId2"/>
          <a:stretch/>
        </p:blipFill>
        <p:spPr>
          <a:xfrm>
            <a:off x="2340000" y="2880000"/>
            <a:ext cx="1909440" cy="1909440"/>
          </a:xfrm>
          <a:prstGeom prst="rect">
            <a:avLst/>
          </a:prstGeom>
          <a:ln w="0">
            <a:noFill/>
          </a:ln>
        </p:spPr>
      </p:pic>
      <p:pic>
        <p:nvPicPr>
          <p:cNvPr id="777" name="" descr=""/>
          <p:cNvPicPr/>
          <p:nvPr/>
        </p:nvPicPr>
        <p:blipFill>
          <a:blip r:embed="rId3"/>
          <a:stretch/>
        </p:blipFill>
        <p:spPr>
          <a:xfrm>
            <a:off x="6120000" y="2853000"/>
            <a:ext cx="2006640" cy="2006640"/>
          </a:xfrm>
          <a:prstGeom prst="rect">
            <a:avLst/>
          </a:prstGeom>
          <a:ln w="0">
            <a:noFill/>
          </a:ln>
        </p:spPr>
      </p:pic>
      <p:pic>
        <p:nvPicPr>
          <p:cNvPr id="778" name="" descr=""/>
          <p:cNvPicPr/>
          <p:nvPr/>
        </p:nvPicPr>
        <p:blipFill>
          <a:blip r:embed="rId4"/>
          <a:stretch/>
        </p:blipFill>
        <p:spPr>
          <a:xfrm>
            <a:off x="9540000" y="2880000"/>
            <a:ext cx="1979640" cy="1979640"/>
          </a:xfrm>
          <a:prstGeom prst="rect">
            <a:avLst/>
          </a:prstGeom>
          <a:ln w="0">
            <a:noFill/>
          </a:ln>
        </p:spPr>
      </p:pic>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MasterSp="0">
  <p:cSld>
    <p:spTree>
      <p:nvGrpSpPr>
        <p:cNvPr id="1" name=""/>
        <p:cNvGrpSpPr/>
        <p:nvPr/>
      </p:nvGrpSpPr>
      <p:grpSpPr>
        <a:xfrm>
          <a:off x="0" y="0"/>
          <a:ext cx="0" cy="0"/>
          <a:chOff x="0" y="0"/>
          <a:chExt cx="0" cy="0"/>
        </a:xfrm>
      </p:grpSpPr>
      <p:sp>
        <p:nvSpPr>
          <p:cNvPr id="779" name="Oval 1"/>
          <p:cNvSpPr/>
          <p:nvPr/>
        </p:nvSpPr>
        <p:spPr>
          <a:xfrm>
            <a:off x="3292920" y="-377280"/>
            <a:ext cx="7396920" cy="7396920"/>
          </a:xfrm>
          <a:prstGeom prst="ellipse">
            <a:avLst/>
          </a:prstGeom>
          <a:solidFill>
            <a:schemeClr val="accent1">
              <a:lumMod val="75000"/>
              <a:alpha val="52000"/>
            </a:schemeClr>
          </a:solidFill>
          <a:ln>
            <a:noFill/>
          </a:ln>
          <a:effectLst>
            <a:softEdge rad="1270080"/>
          </a:effectLst>
        </p:spPr>
        <p:style>
          <a:lnRef idx="2">
            <a:schemeClr val="accent1">
              <a:shade val="15000"/>
            </a:schemeClr>
          </a:lnRef>
          <a:fillRef idx="1">
            <a:schemeClr val="accent1"/>
          </a:fillRef>
          <a:effectRef idx="0">
            <a:schemeClr val="accent1"/>
          </a:effectRef>
          <a:fontRef idx="minor"/>
        </p:style>
      </p:sp>
      <p:sp>
        <p:nvSpPr>
          <p:cNvPr id="780" name="Oval 5"/>
          <p:cNvSpPr/>
          <p:nvPr/>
        </p:nvSpPr>
        <p:spPr>
          <a:xfrm>
            <a:off x="3102480" y="3062160"/>
            <a:ext cx="2801160" cy="2801160"/>
          </a:xfrm>
          <a:prstGeom prst="ellipse">
            <a:avLst/>
          </a:prstGeom>
          <a:solidFill>
            <a:schemeClr val="accent1">
              <a:lumMod val="60000"/>
              <a:lumOff val="40000"/>
              <a:alpha val="37000"/>
            </a:schemeClr>
          </a:solidFill>
          <a:ln>
            <a:noFill/>
          </a:ln>
          <a:effectLst>
            <a:softEdge rad="774720"/>
          </a:effectLst>
        </p:spPr>
        <p:style>
          <a:lnRef idx="2">
            <a:schemeClr val="accent1">
              <a:shade val="15000"/>
            </a:schemeClr>
          </a:lnRef>
          <a:fillRef idx="1">
            <a:schemeClr val="accent1"/>
          </a:fillRef>
          <a:effectRef idx="0">
            <a:schemeClr val="accent1"/>
          </a:effectRef>
          <a:fontRef idx="minor"/>
        </p:style>
      </p:sp>
      <p:sp>
        <p:nvSpPr>
          <p:cNvPr id="781" name="Oval 29"/>
          <p:cNvSpPr/>
          <p:nvPr/>
        </p:nvSpPr>
        <p:spPr>
          <a:xfrm>
            <a:off x="-2274120" y="-725400"/>
            <a:ext cx="7594200" cy="7594200"/>
          </a:xfrm>
          <a:prstGeom prst="ellipse">
            <a:avLst/>
          </a:prstGeom>
          <a:solidFill>
            <a:schemeClr val="accent1">
              <a:lumMod val="75000"/>
              <a:alpha val="52000"/>
            </a:schemeClr>
          </a:solidFill>
          <a:ln>
            <a:noFill/>
          </a:ln>
          <a:effectLst>
            <a:softEdge rad="1270080"/>
          </a:effectLst>
        </p:spPr>
        <p:style>
          <a:lnRef idx="2">
            <a:schemeClr val="accent1">
              <a:shade val="15000"/>
            </a:schemeClr>
          </a:lnRef>
          <a:fillRef idx="1">
            <a:schemeClr val="accent1"/>
          </a:fillRef>
          <a:effectRef idx="0">
            <a:schemeClr val="accent1"/>
          </a:effectRef>
          <a:fontRef idx="minor"/>
        </p:style>
      </p:sp>
      <p:sp>
        <p:nvSpPr>
          <p:cNvPr id="782" name="Oval 51"/>
          <p:cNvSpPr/>
          <p:nvPr/>
        </p:nvSpPr>
        <p:spPr>
          <a:xfrm>
            <a:off x="4236840" y="2228040"/>
            <a:ext cx="4024080" cy="4024080"/>
          </a:xfrm>
          <a:prstGeom prst="ellipse">
            <a:avLst/>
          </a:prstGeom>
          <a:solidFill>
            <a:schemeClr val="accent1">
              <a:lumMod val="60000"/>
              <a:lumOff val="40000"/>
              <a:alpha val="34000"/>
            </a:schemeClr>
          </a:solidFill>
          <a:ln>
            <a:noFill/>
          </a:ln>
          <a:effectLst>
            <a:softEdge rad="774720"/>
          </a:effectLst>
        </p:spPr>
        <p:style>
          <a:lnRef idx="2">
            <a:schemeClr val="accent1">
              <a:shade val="15000"/>
            </a:schemeClr>
          </a:lnRef>
          <a:fillRef idx="1">
            <a:schemeClr val="accent1"/>
          </a:fillRef>
          <a:effectRef idx="0">
            <a:schemeClr val="accent1"/>
          </a:effectRef>
          <a:fontRef idx="minor"/>
        </p:style>
      </p:sp>
      <p:sp>
        <p:nvSpPr>
          <p:cNvPr id="783" name="Oval 52"/>
          <p:cNvSpPr/>
          <p:nvPr/>
        </p:nvSpPr>
        <p:spPr>
          <a:xfrm>
            <a:off x="-737280" y="-2000880"/>
            <a:ext cx="7594200" cy="7594200"/>
          </a:xfrm>
          <a:prstGeom prst="ellipse">
            <a:avLst/>
          </a:prstGeom>
          <a:solidFill>
            <a:schemeClr val="accent1">
              <a:lumMod val="75000"/>
              <a:alpha val="52000"/>
            </a:schemeClr>
          </a:solidFill>
          <a:ln>
            <a:noFill/>
          </a:ln>
          <a:effectLst>
            <a:softEdge rad="1270080"/>
          </a:effectLst>
        </p:spPr>
        <p:style>
          <a:lnRef idx="2">
            <a:schemeClr val="accent1">
              <a:shade val="15000"/>
            </a:schemeClr>
          </a:lnRef>
          <a:fillRef idx="1">
            <a:schemeClr val="accent1"/>
          </a:fillRef>
          <a:effectRef idx="0">
            <a:schemeClr val="accent1"/>
          </a:effectRef>
          <a:fontRef idx="minor"/>
        </p:style>
      </p:sp>
      <p:sp>
        <p:nvSpPr>
          <p:cNvPr id="784" name="TextBox 1"/>
          <p:cNvSpPr/>
          <p:nvPr/>
        </p:nvSpPr>
        <p:spPr>
          <a:xfrm>
            <a:off x="334800" y="728640"/>
            <a:ext cx="11634480" cy="91260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5400" spc="-1" strike="noStrike">
                <a:solidFill>
                  <a:srgbClr val="ffffff"/>
                </a:solidFill>
                <a:latin typeface="Manrope SemiBold"/>
                <a:ea typeface="DejaVu Sans"/>
              </a:rPr>
              <a:t>USP &amp; Differenzierung</a:t>
            </a:r>
            <a:endParaRPr b="0" lang="de-DE" sz="5400" spc="-1" strike="noStrike">
              <a:latin typeface="Arial"/>
            </a:endParaRPr>
          </a:p>
        </p:txBody>
      </p:sp>
      <p:sp>
        <p:nvSpPr>
          <p:cNvPr id="785" name="Freeform: Shape 12"/>
          <p:cNvSpPr/>
          <p:nvPr/>
        </p:nvSpPr>
        <p:spPr>
          <a:xfrm>
            <a:off x="1818360" y="3026880"/>
            <a:ext cx="3886920" cy="2657160"/>
          </a:xfrm>
          <a:custGeom>
            <a:avLst/>
            <a:gdLst/>
            <a:ahLst/>
            <a:rect l="l" t="t" r="r" b="b"/>
            <a:pathLst>
              <a:path w="3888827" h="2659116">
                <a:moveTo>
                  <a:pt x="0" y="0"/>
                </a:moveTo>
                <a:lnTo>
                  <a:pt x="3888827" y="0"/>
                </a:lnTo>
                <a:lnTo>
                  <a:pt x="3888827" y="2454291"/>
                </a:lnTo>
                <a:cubicBezTo>
                  <a:pt x="3888827" y="2567413"/>
                  <a:pt x="3797124" y="2659116"/>
                  <a:pt x="3684002" y="2659116"/>
                </a:cubicBezTo>
                <a:lnTo>
                  <a:pt x="204825" y="2659116"/>
                </a:lnTo>
                <a:cubicBezTo>
                  <a:pt x="91703" y="2659116"/>
                  <a:pt x="0" y="2567413"/>
                  <a:pt x="0" y="2454291"/>
                </a:cubicBezTo>
                <a:lnTo>
                  <a:pt x="0" y="0"/>
                </a:lnTo>
                <a:close/>
              </a:path>
            </a:pathLst>
          </a:custGeom>
          <a:gradFill rotWithShape="0">
            <a:gsLst>
              <a:gs pos="0">
                <a:srgbClr val="0d0d0d">
                  <a:alpha val="0"/>
                </a:srgbClr>
              </a:gs>
              <a:gs pos="100000">
                <a:srgbClr val="0d0d0d">
                  <a:alpha val="80000"/>
                </a:srgbClr>
              </a:gs>
            </a:gsLst>
            <a:lin ang="5400000"/>
          </a:gradFill>
          <a:ln>
            <a:noFill/>
          </a:ln>
        </p:spPr>
        <p:style>
          <a:lnRef idx="2">
            <a:schemeClr val="accent1">
              <a:shade val="15000"/>
            </a:schemeClr>
          </a:lnRef>
          <a:fillRef idx="1">
            <a:schemeClr val="accent1"/>
          </a:fillRef>
          <a:effectRef idx="0">
            <a:schemeClr val="accent1"/>
          </a:effectRef>
          <a:fontRef idx="minor"/>
        </p:style>
      </p:sp>
      <p:grpSp>
        <p:nvGrpSpPr>
          <p:cNvPr id="786" name="Group 2"/>
          <p:cNvGrpSpPr/>
          <p:nvPr/>
        </p:nvGrpSpPr>
        <p:grpSpPr>
          <a:xfrm>
            <a:off x="6299280" y="1797120"/>
            <a:ext cx="2652480" cy="2214000"/>
            <a:chOff x="6299280" y="1797120"/>
            <a:chExt cx="2652480" cy="2214000"/>
          </a:xfrm>
        </p:grpSpPr>
        <p:sp>
          <p:nvSpPr>
            <p:cNvPr id="787" name="Rectangle: Rounded Corners 15"/>
            <p:cNvSpPr/>
            <p:nvPr/>
          </p:nvSpPr>
          <p:spPr>
            <a:xfrm>
              <a:off x="6299280" y="1797120"/>
              <a:ext cx="2652480" cy="2214000"/>
            </a:xfrm>
            <a:prstGeom prst="roundRect">
              <a:avLst>
                <a:gd name="adj" fmla="val 10922"/>
              </a:avLst>
            </a:prstGeom>
            <a:solidFill>
              <a:schemeClr val="accent1">
                <a:alpha val="24000"/>
              </a:schemeClr>
            </a:solidFill>
            <a:ln>
              <a:solidFill>
                <a:srgbClr val="26239c"/>
              </a:solidFill>
            </a:ln>
          </p:spPr>
          <p:style>
            <a:lnRef idx="2">
              <a:schemeClr val="accent1">
                <a:shade val="15000"/>
              </a:schemeClr>
            </a:lnRef>
            <a:fillRef idx="1">
              <a:schemeClr val="accent1"/>
            </a:fillRef>
            <a:effectRef idx="0">
              <a:schemeClr val="accent1"/>
            </a:effectRef>
            <a:fontRef idx="minor"/>
          </p:style>
        </p:sp>
        <p:grpSp>
          <p:nvGrpSpPr>
            <p:cNvPr id="788" name="Group 25"/>
            <p:cNvGrpSpPr/>
            <p:nvPr/>
          </p:nvGrpSpPr>
          <p:grpSpPr>
            <a:xfrm>
              <a:off x="6533280" y="2228040"/>
              <a:ext cx="2184480" cy="1618560"/>
              <a:chOff x="6533280" y="2228040"/>
              <a:chExt cx="2184480" cy="1618560"/>
            </a:xfrm>
          </p:grpSpPr>
          <p:sp>
            <p:nvSpPr>
              <p:cNvPr id="789" name="Google Shape;22;p1"/>
              <p:cNvSpPr/>
              <p:nvPr/>
            </p:nvSpPr>
            <p:spPr>
              <a:xfrm>
                <a:off x="6533280" y="2936160"/>
                <a:ext cx="2184480" cy="910440"/>
              </a:xfrm>
              <a:prstGeom prst="rect">
                <a:avLst/>
              </a:prstGeom>
              <a:noFill/>
              <a:ln w="0">
                <a:noFill/>
              </a:ln>
            </p:spPr>
            <p:style>
              <a:lnRef idx="0"/>
              <a:fillRef idx="0"/>
              <a:effectRef idx="0"/>
              <a:fontRef idx="minor"/>
            </p:style>
            <p:txBody>
              <a:bodyPr lIns="90000" rIns="90000" tIns="45000" bIns="45000" anchor="t">
                <a:spAutoFit/>
              </a:bodyPr>
              <a:p>
                <a:pPr>
                  <a:lnSpc>
                    <a:spcPct val="150000"/>
                  </a:lnSpc>
                  <a:buNone/>
                  <a:tabLst>
                    <a:tab algn="l" pos="0"/>
                  </a:tabLst>
                </a:pPr>
                <a:r>
                  <a:rPr b="0" lang="en-ID" sz="1200" spc="-1" strike="noStrike">
                    <a:solidFill>
                      <a:srgbClr val="f2f2f2"/>
                    </a:solidFill>
                    <a:latin typeface="Manrope"/>
                    <a:ea typeface="Arial"/>
                  </a:rPr>
                  <a:t>Nur Events mit Spendenanteil </a:t>
                </a:r>
                <a:endParaRPr b="0" lang="de-DE" sz="1200" spc="-1" strike="noStrike">
                  <a:latin typeface="Arial"/>
                </a:endParaRPr>
              </a:p>
              <a:p>
                <a:pPr>
                  <a:lnSpc>
                    <a:spcPct val="150000"/>
                  </a:lnSpc>
                  <a:buNone/>
                  <a:tabLst>
                    <a:tab algn="l" pos="0"/>
                  </a:tabLst>
                </a:pPr>
                <a:r>
                  <a:rPr b="0" lang="en-ID" sz="1200" spc="-1" strike="noStrike">
                    <a:solidFill>
                      <a:srgbClr val="f2f2f2"/>
                    </a:solidFill>
                    <a:latin typeface="Manrope"/>
                    <a:ea typeface="Arial"/>
                  </a:rPr>
                  <a:t>werden veröffentlicht. </a:t>
                </a:r>
                <a:endParaRPr b="0" lang="de-DE" sz="1200" spc="-1" strike="noStrike">
                  <a:latin typeface="Arial"/>
                </a:endParaRPr>
              </a:p>
            </p:txBody>
          </p:sp>
          <p:sp>
            <p:nvSpPr>
              <p:cNvPr id="790" name="TextBox 24"/>
              <p:cNvSpPr/>
              <p:nvPr/>
            </p:nvSpPr>
            <p:spPr>
              <a:xfrm>
                <a:off x="6533280" y="2228040"/>
                <a:ext cx="2184480" cy="3945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2000" spc="-1" strike="noStrike">
                    <a:solidFill>
                      <a:srgbClr val="f2f2f2"/>
                    </a:solidFill>
                    <a:latin typeface="Manrope SemiBold"/>
                    <a:ea typeface="DejaVu Sans"/>
                  </a:rPr>
                  <a:t>Spendenanteil</a:t>
                </a:r>
                <a:endParaRPr b="0" lang="de-DE" sz="2000" spc="-1" strike="noStrike">
                  <a:latin typeface="Arial"/>
                </a:endParaRPr>
              </a:p>
            </p:txBody>
          </p:sp>
        </p:grpSp>
      </p:grpSp>
      <p:grpSp>
        <p:nvGrpSpPr>
          <p:cNvPr id="791" name="Group 3"/>
          <p:cNvGrpSpPr/>
          <p:nvPr/>
        </p:nvGrpSpPr>
        <p:grpSpPr>
          <a:xfrm>
            <a:off x="9202680" y="1797120"/>
            <a:ext cx="2652480" cy="2214000"/>
            <a:chOff x="9202680" y="1797120"/>
            <a:chExt cx="2652480" cy="2214000"/>
          </a:xfrm>
        </p:grpSpPr>
        <p:sp>
          <p:nvSpPr>
            <p:cNvPr id="792" name="Rectangle: Rounded Corners 19"/>
            <p:cNvSpPr/>
            <p:nvPr/>
          </p:nvSpPr>
          <p:spPr>
            <a:xfrm>
              <a:off x="9202680" y="1797120"/>
              <a:ext cx="2652480" cy="2214000"/>
            </a:xfrm>
            <a:prstGeom prst="roundRect">
              <a:avLst>
                <a:gd name="adj" fmla="val 10922"/>
              </a:avLst>
            </a:prstGeom>
            <a:solidFill>
              <a:schemeClr val="bg1">
                <a:lumMod val="95000"/>
                <a:alpha val="15000"/>
              </a:schemeClr>
            </a:solidFill>
            <a:ln>
              <a:solidFill>
                <a:srgbClr val="404040"/>
              </a:solidFill>
            </a:ln>
          </p:spPr>
          <p:style>
            <a:lnRef idx="2">
              <a:schemeClr val="accent1">
                <a:shade val="15000"/>
              </a:schemeClr>
            </a:lnRef>
            <a:fillRef idx="1">
              <a:schemeClr val="accent1"/>
            </a:fillRef>
            <a:effectRef idx="0">
              <a:schemeClr val="accent1"/>
            </a:effectRef>
            <a:fontRef idx="minor"/>
          </p:style>
        </p:sp>
        <p:grpSp>
          <p:nvGrpSpPr>
            <p:cNvPr id="793" name="Group 26"/>
            <p:cNvGrpSpPr/>
            <p:nvPr/>
          </p:nvGrpSpPr>
          <p:grpSpPr>
            <a:xfrm>
              <a:off x="9436680" y="2228040"/>
              <a:ext cx="2184480" cy="1618560"/>
              <a:chOff x="9436680" y="2228040"/>
              <a:chExt cx="2184480" cy="1618560"/>
            </a:xfrm>
          </p:grpSpPr>
          <p:sp>
            <p:nvSpPr>
              <p:cNvPr id="794" name="Google Shape;22;p1"/>
              <p:cNvSpPr/>
              <p:nvPr/>
            </p:nvSpPr>
            <p:spPr>
              <a:xfrm>
                <a:off x="9436680" y="2936160"/>
                <a:ext cx="2184480" cy="910440"/>
              </a:xfrm>
              <a:prstGeom prst="rect">
                <a:avLst/>
              </a:prstGeom>
              <a:noFill/>
              <a:ln w="0">
                <a:noFill/>
              </a:ln>
            </p:spPr>
            <p:style>
              <a:lnRef idx="0"/>
              <a:fillRef idx="0"/>
              <a:effectRef idx="0"/>
              <a:fontRef idx="minor"/>
            </p:style>
            <p:txBody>
              <a:bodyPr lIns="90000" rIns="90000" tIns="45000" bIns="45000" anchor="t">
                <a:spAutoFit/>
              </a:bodyPr>
              <a:p>
                <a:pPr>
                  <a:lnSpc>
                    <a:spcPct val="150000"/>
                  </a:lnSpc>
                  <a:buNone/>
                  <a:tabLst>
                    <a:tab algn="l" pos="0"/>
                  </a:tabLst>
                </a:pPr>
                <a:r>
                  <a:rPr b="0" lang="en-ID" sz="1200" spc="-1" strike="noStrike">
                    <a:solidFill>
                      <a:srgbClr val="bfbfbf"/>
                    </a:solidFill>
                    <a:latin typeface="Manrope"/>
                    <a:ea typeface="Arial"/>
                  </a:rPr>
                  <a:t>Bei jedem Ticketkauf entscheidet der Nutzer wohin seine Spende geht. </a:t>
                </a:r>
                <a:endParaRPr b="0" lang="de-DE" sz="1200" spc="-1" strike="noStrike">
                  <a:latin typeface="Arial"/>
                </a:endParaRPr>
              </a:p>
            </p:txBody>
          </p:sp>
          <p:sp>
            <p:nvSpPr>
              <p:cNvPr id="795" name="TextBox 28"/>
              <p:cNvSpPr/>
              <p:nvPr/>
            </p:nvSpPr>
            <p:spPr>
              <a:xfrm>
                <a:off x="9436680" y="2228040"/>
                <a:ext cx="2184480" cy="69948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de-DE" sz="2000" spc="-1" strike="noStrike">
                    <a:solidFill>
                      <a:srgbClr val="ffffff"/>
                    </a:solidFill>
                    <a:latin typeface="Manrope SemiBold"/>
                    <a:ea typeface="DejaVu Sans"/>
                  </a:rPr>
                  <a:t>Nutzer:innen wählen selbst</a:t>
                </a:r>
                <a:endParaRPr b="0" lang="de-DE" sz="2000" spc="-1" strike="noStrike">
                  <a:latin typeface="Arial"/>
                </a:endParaRPr>
              </a:p>
            </p:txBody>
          </p:sp>
        </p:grpSp>
      </p:grpSp>
      <p:grpSp>
        <p:nvGrpSpPr>
          <p:cNvPr id="796" name="Group 7"/>
          <p:cNvGrpSpPr/>
          <p:nvPr/>
        </p:nvGrpSpPr>
        <p:grpSpPr>
          <a:xfrm>
            <a:off x="6299280" y="4273920"/>
            <a:ext cx="2652480" cy="2214000"/>
            <a:chOff x="6299280" y="4273920"/>
            <a:chExt cx="2652480" cy="2214000"/>
          </a:xfrm>
        </p:grpSpPr>
        <p:sp>
          <p:nvSpPr>
            <p:cNvPr id="797" name="Rectangle: Rounded Corners 43"/>
            <p:cNvSpPr/>
            <p:nvPr/>
          </p:nvSpPr>
          <p:spPr>
            <a:xfrm>
              <a:off x="6299280" y="4273920"/>
              <a:ext cx="2652480" cy="2214000"/>
            </a:xfrm>
            <a:prstGeom prst="roundRect">
              <a:avLst>
                <a:gd name="adj" fmla="val 10922"/>
              </a:avLst>
            </a:prstGeom>
            <a:solidFill>
              <a:srgbClr val="332fd0"/>
            </a:solidFill>
            <a:ln>
              <a:noFill/>
            </a:ln>
          </p:spPr>
          <p:style>
            <a:lnRef idx="2">
              <a:schemeClr val="accent1">
                <a:shade val="15000"/>
              </a:schemeClr>
            </a:lnRef>
            <a:fillRef idx="1">
              <a:schemeClr val="accent1"/>
            </a:fillRef>
            <a:effectRef idx="0">
              <a:schemeClr val="accent1"/>
            </a:effectRef>
            <a:fontRef idx="minor"/>
          </p:style>
        </p:sp>
        <p:grpSp>
          <p:nvGrpSpPr>
            <p:cNvPr id="798" name="Group 45"/>
            <p:cNvGrpSpPr/>
            <p:nvPr/>
          </p:nvGrpSpPr>
          <p:grpSpPr>
            <a:xfrm>
              <a:off x="6533280" y="4704480"/>
              <a:ext cx="2184480" cy="1344960"/>
              <a:chOff x="6533280" y="4704480"/>
              <a:chExt cx="2184480" cy="1344960"/>
            </a:xfrm>
          </p:grpSpPr>
          <p:sp>
            <p:nvSpPr>
              <p:cNvPr id="799" name="Google Shape;22;p1"/>
              <p:cNvSpPr/>
              <p:nvPr/>
            </p:nvSpPr>
            <p:spPr>
              <a:xfrm>
                <a:off x="6533280" y="5412600"/>
                <a:ext cx="2184480" cy="636840"/>
              </a:xfrm>
              <a:prstGeom prst="rect">
                <a:avLst/>
              </a:prstGeom>
              <a:noFill/>
              <a:ln w="0">
                <a:noFill/>
              </a:ln>
            </p:spPr>
            <p:style>
              <a:lnRef idx="0"/>
              <a:fillRef idx="0"/>
              <a:effectRef idx="0"/>
              <a:fontRef idx="minor"/>
            </p:style>
            <p:txBody>
              <a:bodyPr lIns="90000" rIns="90000" tIns="45000" bIns="45000" anchor="t">
                <a:spAutoFit/>
              </a:bodyPr>
              <a:p>
                <a:pPr>
                  <a:lnSpc>
                    <a:spcPct val="150000"/>
                  </a:lnSpc>
                  <a:buNone/>
                  <a:tabLst>
                    <a:tab algn="l" pos="0"/>
                  </a:tabLst>
                </a:pPr>
                <a:r>
                  <a:rPr b="0" lang="en-ID" sz="1200" spc="-1" strike="noStrike">
                    <a:solidFill>
                      <a:srgbClr val="f2f2f2"/>
                    </a:solidFill>
                    <a:latin typeface="Manrope"/>
                    <a:ea typeface="Arial"/>
                  </a:rPr>
                  <a:t>Veranstalter postionieren sich sozial &amp; transparent!</a:t>
                </a:r>
                <a:endParaRPr b="0" lang="de-DE" sz="1200" spc="-1" strike="noStrike">
                  <a:latin typeface="Arial"/>
                </a:endParaRPr>
              </a:p>
            </p:txBody>
          </p:sp>
          <p:sp>
            <p:nvSpPr>
              <p:cNvPr id="800" name="TextBox 47"/>
              <p:cNvSpPr/>
              <p:nvPr/>
            </p:nvSpPr>
            <p:spPr>
              <a:xfrm>
                <a:off x="6533280" y="4704480"/>
                <a:ext cx="2184480" cy="3945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2000" spc="-1" strike="noStrike">
                    <a:solidFill>
                      <a:srgbClr val="f2f2f2"/>
                    </a:solidFill>
                    <a:latin typeface="Manrope SemiBold"/>
                    <a:ea typeface="DejaVu Sans"/>
                  </a:rPr>
                  <a:t>Veranstalter</a:t>
                </a:r>
                <a:endParaRPr b="0" lang="de-DE" sz="2000" spc="-1" strike="noStrike">
                  <a:latin typeface="Arial"/>
                </a:endParaRPr>
              </a:p>
            </p:txBody>
          </p:sp>
        </p:grpSp>
      </p:grpSp>
      <p:grpSp>
        <p:nvGrpSpPr>
          <p:cNvPr id="801" name="Group 8"/>
          <p:cNvGrpSpPr/>
          <p:nvPr/>
        </p:nvGrpSpPr>
        <p:grpSpPr>
          <a:xfrm>
            <a:off x="9202680" y="4273920"/>
            <a:ext cx="2652480" cy="2214000"/>
            <a:chOff x="9202680" y="4273920"/>
            <a:chExt cx="2652480" cy="2214000"/>
          </a:xfrm>
        </p:grpSpPr>
        <p:sp>
          <p:nvSpPr>
            <p:cNvPr id="802" name="Rectangle: Rounded Corners 44"/>
            <p:cNvSpPr/>
            <p:nvPr/>
          </p:nvSpPr>
          <p:spPr>
            <a:xfrm>
              <a:off x="9202680" y="4273920"/>
              <a:ext cx="2652480" cy="2214000"/>
            </a:xfrm>
            <a:prstGeom prst="roundRect">
              <a:avLst>
                <a:gd name="adj" fmla="val 10922"/>
              </a:avLst>
            </a:prstGeom>
            <a:solidFill>
              <a:schemeClr val="bg1">
                <a:lumMod val="95000"/>
                <a:alpha val="15000"/>
              </a:schemeClr>
            </a:solidFill>
            <a:ln>
              <a:solidFill>
                <a:srgbClr val="404040"/>
              </a:solidFill>
            </a:ln>
          </p:spPr>
          <p:style>
            <a:lnRef idx="2">
              <a:schemeClr val="accent1">
                <a:shade val="15000"/>
              </a:schemeClr>
            </a:lnRef>
            <a:fillRef idx="1">
              <a:schemeClr val="accent1"/>
            </a:fillRef>
            <a:effectRef idx="0">
              <a:schemeClr val="accent1"/>
            </a:effectRef>
            <a:fontRef idx="minor"/>
          </p:style>
        </p:sp>
        <p:grpSp>
          <p:nvGrpSpPr>
            <p:cNvPr id="803" name="Group 48"/>
            <p:cNvGrpSpPr/>
            <p:nvPr/>
          </p:nvGrpSpPr>
          <p:grpSpPr>
            <a:xfrm>
              <a:off x="9436680" y="4704480"/>
              <a:ext cx="2184480" cy="1618560"/>
              <a:chOff x="9436680" y="4704480"/>
              <a:chExt cx="2184480" cy="1618560"/>
            </a:xfrm>
          </p:grpSpPr>
          <p:sp>
            <p:nvSpPr>
              <p:cNvPr id="804" name="Google Shape;22;p1"/>
              <p:cNvSpPr/>
              <p:nvPr/>
            </p:nvSpPr>
            <p:spPr>
              <a:xfrm>
                <a:off x="9436680" y="5412600"/>
                <a:ext cx="2184480" cy="910440"/>
              </a:xfrm>
              <a:prstGeom prst="rect">
                <a:avLst/>
              </a:prstGeom>
              <a:noFill/>
              <a:ln w="0">
                <a:noFill/>
              </a:ln>
            </p:spPr>
            <p:style>
              <a:lnRef idx="0"/>
              <a:fillRef idx="0"/>
              <a:effectRef idx="0"/>
              <a:fontRef idx="minor"/>
            </p:style>
            <p:txBody>
              <a:bodyPr lIns="90000" rIns="90000" tIns="45000" bIns="45000" anchor="t">
                <a:spAutoFit/>
              </a:bodyPr>
              <a:p>
                <a:pPr>
                  <a:lnSpc>
                    <a:spcPct val="150000"/>
                  </a:lnSpc>
                  <a:buNone/>
                  <a:tabLst>
                    <a:tab algn="l" pos="0"/>
                  </a:tabLst>
                </a:pPr>
                <a:r>
                  <a:rPr b="0" lang="en-ID" sz="1200" spc="-1" strike="noStrike">
                    <a:solidFill>
                      <a:srgbClr val="bfbfbf"/>
                    </a:solidFill>
                    <a:latin typeface="Manrope"/>
                    <a:ea typeface="Arial"/>
                  </a:rPr>
                  <a:t>Keine Konkurrenz</a:t>
                </a:r>
                <a:br>
                  <a:rPr sz="1200"/>
                </a:br>
                <a:r>
                  <a:rPr b="0" lang="en-ID" sz="1200" spc="-1" strike="noStrike">
                    <a:solidFill>
                      <a:srgbClr val="bfbfbf"/>
                    </a:solidFill>
                    <a:latin typeface="Manrope"/>
                    <a:ea typeface="Arial"/>
                  </a:rPr>
                  <a:t>sondern Ergänzung mit Engagement!</a:t>
                </a:r>
                <a:endParaRPr b="0" lang="de-DE" sz="1200" spc="-1" strike="noStrike">
                  <a:latin typeface="Arial"/>
                </a:endParaRPr>
              </a:p>
            </p:txBody>
          </p:sp>
          <p:sp>
            <p:nvSpPr>
              <p:cNvPr id="805" name="TextBox 50"/>
              <p:cNvSpPr/>
              <p:nvPr/>
            </p:nvSpPr>
            <p:spPr>
              <a:xfrm>
                <a:off x="9436680" y="4704480"/>
                <a:ext cx="2184480" cy="3945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2000" spc="-1" strike="noStrike">
                    <a:solidFill>
                      <a:srgbClr val="ffffff"/>
                    </a:solidFill>
                    <a:latin typeface="Manrope SemiBold"/>
                    <a:ea typeface="DejaVu Sans"/>
                  </a:rPr>
                  <a:t>Wettbewerb</a:t>
                </a:r>
                <a:endParaRPr b="0" lang="de-DE" sz="2000" spc="-1" strike="noStrike">
                  <a:latin typeface="Arial"/>
                </a:endParaRPr>
              </a:p>
            </p:txBody>
          </p:sp>
        </p:grpSp>
      </p:grpSp>
      <p:pic>
        <p:nvPicPr>
          <p:cNvPr id="806" name="" descr=""/>
          <p:cNvPicPr/>
          <p:nvPr/>
        </p:nvPicPr>
        <p:blipFill>
          <a:blip r:embed="rId1"/>
          <a:stretch/>
        </p:blipFill>
        <p:spPr>
          <a:xfrm>
            <a:off x="10980360" y="278640"/>
            <a:ext cx="981000" cy="981000"/>
          </a:xfrm>
          <a:prstGeom prst="rect">
            <a:avLst/>
          </a:prstGeom>
          <a:ln w="0">
            <a:noFill/>
          </a:ln>
        </p:spPr>
      </p:pic>
      <p:pic>
        <p:nvPicPr>
          <p:cNvPr id="807" name="" descr=""/>
          <p:cNvPicPr/>
          <p:nvPr/>
        </p:nvPicPr>
        <p:blipFill>
          <a:blip r:embed="rId2"/>
          <a:stretch/>
        </p:blipFill>
        <p:spPr>
          <a:xfrm>
            <a:off x="2137320" y="2036880"/>
            <a:ext cx="3442320" cy="3442320"/>
          </a:xfrm>
          <a:prstGeom prst="rect">
            <a:avLst/>
          </a:prstGeom>
          <a:ln w="0">
            <a:noFill/>
          </a:ln>
        </p:spPr>
      </p:pic>
      <p:grpSp>
        <p:nvGrpSpPr>
          <p:cNvPr id="808" name="Group 9"/>
          <p:cNvGrpSpPr/>
          <p:nvPr/>
        </p:nvGrpSpPr>
        <p:grpSpPr>
          <a:xfrm>
            <a:off x="334800" y="4114800"/>
            <a:ext cx="2025360" cy="2373120"/>
            <a:chOff x="334800" y="4114800"/>
            <a:chExt cx="2025360" cy="2373120"/>
          </a:xfrm>
        </p:grpSpPr>
        <p:sp>
          <p:nvSpPr>
            <p:cNvPr id="809" name="Rectangle: Rounded Corners 4"/>
            <p:cNvSpPr/>
            <p:nvPr/>
          </p:nvSpPr>
          <p:spPr>
            <a:xfrm>
              <a:off x="334800" y="4114800"/>
              <a:ext cx="2025360" cy="2373120"/>
            </a:xfrm>
            <a:prstGeom prst="roundRect">
              <a:avLst>
                <a:gd name="adj" fmla="val 10486"/>
              </a:avLst>
            </a:prstGeom>
            <a:solidFill>
              <a:schemeClr val="accent1">
                <a:alpha val="24000"/>
              </a:schemeClr>
            </a:solidFill>
            <a:ln>
              <a:solidFill>
                <a:srgbClr val="26239c"/>
              </a:solidFill>
            </a:ln>
          </p:spPr>
          <p:style>
            <a:lnRef idx="2">
              <a:schemeClr val="accent1">
                <a:shade val="15000"/>
              </a:schemeClr>
            </a:lnRef>
            <a:fillRef idx="1">
              <a:schemeClr val="accent1"/>
            </a:fillRef>
            <a:effectRef idx="0">
              <a:schemeClr val="accent1"/>
            </a:effectRef>
            <a:fontRef idx="minor"/>
          </p:style>
        </p:sp>
        <p:sp>
          <p:nvSpPr>
            <p:cNvPr id="810" name="TextBox 5"/>
            <p:cNvSpPr/>
            <p:nvPr/>
          </p:nvSpPr>
          <p:spPr>
            <a:xfrm>
              <a:off x="547200" y="4719600"/>
              <a:ext cx="1812960" cy="7599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4400" spc="-1" strike="noStrike">
                  <a:solidFill>
                    <a:srgbClr val="d6d5f6"/>
                  </a:solidFill>
                  <a:latin typeface="Manrope SemiBold"/>
                  <a:ea typeface="DejaVu Sans"/>
                </a:rPr>
                <a:t>2025</a:t>
              </a:r>
              <a:endParaRPr b="0" lang="de-DE" sz="4400" spc="-1" strike="noStrike">
                <a:latin typeface="Arial"/>
              </a:endParaRPr>
            </a:p>
          </p:txBody>
        </p:sp>
        <p:sp>
          <p:nvSpPr>
            <p:cNvPr id="811" name="Google Shape;22;p1"/>
            <p:cNvSpPr/>
            <p:nvPr/>
          </p:nvSpPr>
          <p:spPr>
            <a:xfrm>
              <a:off x="547200" y="5385240"/>
              <a:ext cx="1694880" cy="367560"/>
            </a:xfrm>
            <a:prstGeom prst="rect">
              <a:avLst/>
            </a:prstGeom>
            <a:noFill/>
            <a:ln w="0">
              <a:noFill/>
            </a:ln>
          </p:spPr>
          <p:style>
            <a:lnRef idx="0"/>
            <a:fillRef idx="0"/>
            <a:effectRef idx="0"/>
            <a:fontRef idx="minor"/>
          </p:style>
        </p:sp>
      </p:gr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MasterSp="0">
  <p:cSld>
    <p:spTree>
      <p:nvGrpSpPr>
        <p:cNvPr id="1" name=""/>
        <p:cNvGrpSpPr/>
        <p:nvPr/>
      </p:nvGrpSpPr>
      <p:grpSpPr>
        <a:xfrm>
          <a:off x="0" y="0"/>
          <a:ext cx="0" cy="0"/>
          <a:chOff x="0" y="0"/>
          <a:chExt cx="0" cy="0"/>
        </a:xfrm>
      </p:grpSpPr>
      <p:sp>
        <p:nvSpPr>
          <p:cNvPr id="812" name="Oval 1"/>
          <p:cNvSpPr/>
          <p:nvPr/>
        </p:nvSpPr>
        <p:spPr>
          <a:xfrm>
            <a:off x="3292920" y="-377280"/>
            <a:ext cx="7396920" cy="7396920"/>
          </a:xfrm>
          <a:prstGeom prst="ellipse">
            <a:avLst/>
          </a:prstGeom>
          <a:solidFill>
            <a:schemeClr val="accent1">
              <a:lumMod val="75000"/>
              <a:alpha val="52000"/>
            </a:schemeClr>
          </a:solidFill>
          <a:ln>
            <a:noFill/>
          </a:ln>
          <a:effectLst>
            <a:softEdge rad="1270080"/>
          </a:effectLst>
        </p:spPr>
        <p:style>
          <a:lnRef idx="2">
            <a:schemeClr val="accent1">
              <a:shade val="15000"/>
            </a:schemeClr>
          </a:lnRef>
          <a:fillRef idx="1">
            <a:schemeClr val="accent1"/>
          </a:fillRef>
          <a:effectRef idx="0">
            <a:schemeClr val="accent1"/>
          </a:effectRef>
          <a:fontRef idx="minor"/>
        </p:style>
      </p:sp>
      <p:sp>
        <p:nvSpPr>
          <p:cNvPr id="813" name="Oval 5"/>
          <p:cNvSpPr/>
          <p:nvPr/>
        </p:nvSpPr>
        <p:spPr>
          <a:xfrm>
            <a:off x="3102480" y="3062160"/>
            <a:ext cx="2801160" cy="2801160"/>
          </a:xfrm>
          <a:prstGeom prst="ellipse">
            <a:avLst/>
          </a:prstGeom>
          <a:solidFill>
            <a:schemeClr val="accent1">
              <a:lumMod val="60000"/>
              <a:lumOff val="40000"/>
              <a:alpha val="37000"/>
            </a:schemeClr>
          </a:solidFill>
          <a:ln>
            <a:noFill/>
          </a:ln>
          <a:effectLst>
            <a:softEdge rad="774720"/>
          </a:effectLst>
        </p:spPr>
        <p:style>
          <a:lnRef idx="2">
            <a:schemeClr val="accent1">
              <a:shade val="15000"/>
            </a:schemeClr>
          </a:lnRef>
          <a:fillRef idx="1">
            <a:schemeClr val="accent1"/>
          </a:fillRef>
          <a:effectRef idx="0">
            <a:schemeClr val="accent1"/>
          </a:effectRef>
          <a:fontRef idx="minor"/>
        </p:style>
      </p:sp>
      <p:sp>
        <p:nvSpPr>
          <p:cNvPr id="814" name="Oval 29"/>
          <p:cNvSpPr/>
          <p:nvPr/>
        </p:nvSpPr>
        <p:spPr>
          <a:xfrm>
            <a:off x="-2274120" y="-725400"/>
            <a:ext cx="7594200" cy="7594200"/>
          </a:xfrm>
          <a:prstGeom prst="ellipse">
            <a:avLst/>
          </a:prstGeom>
          <a:solidFill>
            <a:schemeClr val="accent1">
              <a:lumMod val="75000"/>
              <a:alpha val="52000"/>
            </a:schemeClr>
          </a:solidFill>
          <a:ln>
            <a:noFill/>
          </a:ln>
          <a:effectLst>
            <a:softEdge rad="1270080"/>
          </a:effectLst>
        </p:spPr>
        <p:style>
          <a:lnRef idx="2">
            <a:schemeClr val="accent1">
              <a:shade val="15000"/>
            </a:schemeClr>
          </a:lnRef>
          <a:fillRef idx="1">
            <a:schemeClr val="accent1"/>
          </a:fillRef>
          <a:effectRef idx="0">
            <a:schemeClr val="accent1"/>
          </a:effectRef>
          <a:fontRef idx="minor"/>
        </p:style>
      </p:sp>
      <p:sp>
        <p:nvSpPr>
          <p:cNvPr id="815" name="Oval 16"/>
          <p:cNvSpPr/>
          <p:nvPr/>
        </p:nvSpPr>
        <p:spPr>
          <a:xfrm>
            <a:off x="9417240" y="114840"/>
            <a:ext cx="4024080" cy="4024080"/>
          </a:xfrm>
          <a:prstGeom prst="ellipse">
            <a:avLst/>
          </a:prstGeom>
          <a:solidFill>
            <a:schemeClr val="accent1">
              <a:lumMod val="60000"/>
              <a:lumOff val="40000"/>
              <a:alpha val="34000"/>
            </a:schemeClr>
          </a:solidFill>
          <a:ln>
            <a:noFill/>
          </a:ln>
          <a:effectLst>
            <a:softEdge rad="774720"/>
          </a:effectLst>
        </p:spPr>
        <p:style>
          <a:lnRef idx="2">
            <a:schemeClr val="accent1">
              <a:shade val="15000"/>
            </a:schemeClr>
          </a:lnRef>
          <a:fillRef idx="1">
            <a:schemeClr val="accent1"/>
          </a:fillRef>
          <a:effectRef idx="0">
            <a:schemeClr val="accent1"/>
          </a:effectRef>
          <a:fontRef idx="minor"/>
        </p:style>
      </p:sp>
      <p:sp>
        <p:nvSpPr>
          <p:cNvPr id="816" name="Oval 15"/>
          <p:cNvSpPr/>
          <p:nvPr/>
        </p:nvSpPr>
        <p:spPr>
          <a:xfrm>
            <a:off x="-2362680" y="890640"/>
            <a:ext cx="7594200" cy="7594200"/>
          </a:xfrm>
          <a:prstGeom prst="ellipse">
            <a:avLst/>
          </a:prstGeom>
          <a:solidFill>
            <a:schemeClr val="accent1">
              <a:lumMod val="75000"/>
              <a:alpha val="52000"/>
            </a:schemeClr>
          </a:solidFill>
          <a:ln>
            <a:noFill/>
          </a:ln>
          <a:effectLst>
            <a:softEdge rad="1270080"/>
          </a:effectLst>
        </p:spPr>
        <p:style>
          <a:lnRef idx="2">
            <a:schemeClr val="accent1">
              <a:shade val="15000"/>
            </a:schemeClr>
          </a:lnRef>
          <a:fillRef idx="1">
            <a:schemeClr val="accent1"/>
          </a:fillRef>
          <a:effectRef idx="0">
            <a:schemeClr val="accent1"/>
          </a:effectRef>
          <a:fontRef idx="minor"/>
        </p:style>
      </p:sp>
      <p:sp>
        <p:nvSpPr>
          <p:cNvPr id="817" name="TextBox 7"/>
          <p:cNvSpPr/>
          <p:nvPr/>
        </p:nvSpPr>
        <p:spPr>
          <a:xfrm>
            <a:off x="334800" y="728640"/>
            <a:ext cx="9204480" cy="91260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5400" spc="-1" strike="noStrike">
                <a:solidFill>
                  <a:srgbClr val="ffffff"/>
                </a:solidFill>
                <a:latin typeface="Manrope SemiBold"/>
                <a:ea typeface="DejaVu Sans"/>
              </a:rPr>
              <a:t>Marktanalyse / Umfeld</a:t>
            </a:r>
            <a:endParaRPr b="0" lang="de-DE" sz="5400" spc="-1" strike="noStrike">
              <a:latin typeface="Arial"/>
            </a:endParaRPr>
          </a:p>
        </p:txBody>
      </p:sp>
      <p:sp>
        <p:nvSpPr>
          <p:cNvPr id="818" name="Rectangle: Rounded Corners 11"/>
          <p:cNvSpPr/>
          <p:nvPr/>
        </p:nvSpPr>
        <p:spPr>
          <a:xfrm>
            <a:off x="2030760" y="2887920"/>
            <a:ext cx="9824400" cy="1094760"/>
          </a:xfrm>
          <a:prstGeom prst="roundRect">
            <a:avLst>
              <a:gd name="adj" fmla="val 12802"/>
            </a:avLst>
          </a:prstGeom>
          <a:solidFill>
            <a:schemeClr val="accent1">
              <a:alpha val="24000"/>
            </a:schemeClr>
          </a:solidFill>
          <a:ln>
            <a:solidFill>
              <a:srgbClr val="26239c"/>
            </a:solidFill>
          </a:ln>
        </p:spPr>
        <p:style>
          <a:lnRef idx="2">
            <a:schemeClr val="accent1">
              <a:shade val="15000"/>
            </a:schemeClr>
          </a:lnRef>
          <a:fillRef idx="1">
            <a:schemeClr val="accent1"/>
          </a:fillRef>
          <a:effectRef idx="0">
            <a:schemeClr val="accent1"/>
          </a:effectRef>
          <a:fontRef idx="minor"/>
        </p:style>
      </p:sp>
      <p:sp>
        <p:nvSpPr>
          <p:cNvPr id="819" name="Rectangle: Rounded Corners 13"/>
          <p:cNvSpPr/>
          <p:nvPr/>
        </p:nvSpPr>
        <p:spPr>
          <a:xfrm>
            <a:off x="2030760" y="5393160"/>
            <a:ext cx="9824400" cy="1094760"/>
          </a:xfrm>
          <a:prstGeom prst="roundRect">
            <a:avLst>
              <a:gd name="adj" fmla="val 12802"/>
            </a:avLst>
          </a:prstGeom>
          <a:solidFill>
            <a:schemeClr val="accent1"/>
          </a:solidFill>
          <a:ln>
            <a:noFill/>
          </a:ln>
        </p:spPr>
        <p:style>
          <a:lnRef idx="2">
            <a:schemeClr val="accent1">
              <a:shade val="15000"/>
            </a:schemeClr>
          </a:lnRef>
          <a:fillRef idx="1">
            <a:schemeClr val="accent1"/>
          </a:fillRef>
          <a:effectRef idx="0">
            <a:schemeClr val="accent1"/>
          </a:effectRef>
          <a:fontRef idx="minor"/>
        </p:style>
      </p:sp>
      <p:sp>
        <p:nvSpPr>
          <p:cNvPr id="820" name="Rectangle: Rounded Corners 14"/>
          <p:cNvSpPr/>
          <p:nvPr/>
        </p:nvSpPr>
        <p:spPr>
          <a:xfrm>
            <a:off x="2030760" y="4140360"/>
            <a:ext cx="9824400" cy="1094760"/>
          </a:xfrm>
          <a:prstGeom prst="roundRect">
            <a:avLst>
              <a:gd name="adj" fmla="val 12802"/>
            </a:avLst>
          </a:prstGeom>
          <a:solidFill>
            <a:schemeClr val="accent1">
              <a:alpha val="24000"/>
            </a:schemeClr>
          </a:solidFill>
          <a:ln>
            <a:solidFill>
              <a:srgbClr val="26239c"/>
            </a:solidFill>
          </a:ln>
        </p:spPr>
        <p:style>
          <a:lnRef idx="2">
            <a:schemeClr val="accent1">
              <a:shade val="15000"/>
            </a:schemeClr>
          </a:lnRef>
          <a:fillRef idx="1">
            <a:schemeClr val="accent1"/>
          </a:fillRef>
          <a:effectRef idx="0">
            <a:schemeClr val="accent1"/>
          </a:effectRef>
          <a:fontRef idx="minor"/>
        </p:style>
      </p:sp>
      <p:grpSp>
        <p:nvGrpSpPr>
          <p:cNvPr id="821" name="Group 1"/>
          <p:cNvGrpSpPr/>
          <p:nvPr/>
        </p:nvGrpSpPr>
        <p:grpSpPr>
          <a:xfrm>
            <a:off x="2504160" y="4365720"/>
            <a:ext cx="9105120" cy="552600"/>
            <a:chOff x="2504160" y="4365720"/>
            <a:chExt cx="9105120" cy="552600"/>
          </a:xfrm>
        </p:grpSpPr>
        <p:grpSp>
          <p:nvGrpSpPr>
            <p:cNvPr id="822" name="Group 21"/>
            <p:cNvGrpSpPr/>
            <p:nvPr/>
          </p:nvGrpSpPr>
          <p:grpSpPr>
            <a:xfrm>
              <a:off x="3342600" y="4365720"/>
              <a:ext cx="8266680" cy="517680"/>
              <a:chOff x="3342600" y="4365720"/>
              <a:chExt cx="8266680" cy="517680"/>
            </a:xfrm>
          </p:grpSpPr>
          <p:sp>
            <p:nvSpPr>
              <p:cNvPr id="823" name="Google Shape;22;p1"/>
              <p:cNvSpPr/>
              <p:nvPr/>
            </p:nvSpPr>
            <p:spPr>
              <a:xfrm>
                <a:off x="5816160" y="4365720"/>
                <a:ext cx="5793120" cy="363240"/>
              </a:xfrm>
              <a:prstGeom prst="rect">
                <a:avLst/>
              </a:prstGeom>
              <a:noFill/>
              <a:ln w="0">
                <a:noFill/>
              </a:ln>
            </p:spPr>
            <p:style>
              <a:lnRef idx="0"/>
              <a:fillRef idx="0"/>
              <a:effectRef idx="0"/>
              <a:fontRef idx="minor"/>
            </p:style>
            <p:txBody>
              <a:bodyPr lIns="90000" rIns="90000" tIns="45000" bIns="45000" anchor="t">
                <a:spAutoFit/>
              </a:bodyPr>
              <a:p>
                <a:pPr>
                  <a:lnSpc>
                    <a:spcPct val="150000"/>
                  </a:lnSpc>
                  <a:buNone/>
                  <a:tabLst>
                    <a:tab algn="l" pos="0"/>
                  </a:tabLst>
                </a:pPr>
                <a:r>
                  <a:rPr b="0" lang="en-ID" sz="1200" spc="-1" strike="noStrike">
                    <a:solidFill>
                      <a:srgbClr val="ffffff"/>
                    </a:solidFill>
                    <a:latin typeface="Manrope"/>
                    <a:ea typeface="Arial"/>
                  </a:rPr>
                  <a:t>Keine Plattform spendet automatisch für gut Zwecke</a:t>
                </a:r>
                <a:endParaRPr b="0" lang="de-DE" sz="1200" spc="-1" strike="noStrike">
                  <a:latin typeface="Arial"/>
                </a:endParaRPr>
              </a:p>
            </p:txBody>
          </p:sp>
          <p:sp>
            <p:nvSpPr>
              <p:cNvPr id="824" name="TextBox 23"/>
              <p:cNvSpPr/>
              <p:nvPr/>
            </p:nvSpPr>
            <p:spPr>
              <a:xfrm>
                <a:off x="3342600" y="4488840"/>
                <a:ext cx="2471760" cy="3945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2000" spc="-1" strike="noStrike">
                    <a:solidFill>
                      <a:srgbClr val="ffffff"/>
                    </a:solidFill>
                    <a:latin typeface="Manrope SemiBold"/>
                    <a:ea typeface="DejaVu Sans"/>
                  </a:rPr>
                  <a:t>Spenden</a:t>
                </a:r>
                <a:endParaRPr b="0" lang="de-DE" sz="2000" spc="-1" strike="noStrike">
                  <a:latin typeface="Arial"/>
                </a:endParaRPr>
              </a:p>
            </p:txBody>
          </p:sp>
        </p:grpSp>
        <p:sp>
          <p:nvSpPr>
            <p:cNvPr id="825" name="Graphic 45"/>
            <p:cNvSpPr/>
            <p:nvPr/>
          </p:nvSpPr>
          <p:spPr>
            <a:xfrm>
              <a:off x="2504160" y="4457520"/>
              <a:ext cx="509400" cy="460800"/>
            </a:xfrm>
            <a:custGeom>
              <a:avLst/>
              <a:gdLst/>
              <a:ahLst/>
              <a:rect l="l" t="t" r="r" b="b"/>
              <a:pathLst>
                <a:path w="650049" h="588140">
                  <a:moveTo>
                    <a:pt x="382291" y="420985"/>
                  </a:moveTo>
                  <a:lnTo>
                    <a:pt x="433367" y="369135"/>
                  </a:lnTo>
                  <a:lnTo>
                    <a:pt x="433367" y="340502"/>
                  </a:lnTo>
                  <a:lnTo>
                    <a:pt x="433367" y="369135"/>
                  </a:lnTo>
                  <a:lnTo>
                    <a:pt x="382291" y="420985"/>
                  </a:lnTo>
                  <a:close/>
                  <a:moveTo>
                    <a:pt x="546351" y="420985"/>
                  </a:moveTo>
                  <a:lnTo>
                    <a:pt x="495276" y="369135"/>
                  </a:lnTo>
                  <a:lnTo>
                    <a:pt x="495276" y="340502"/>
                  </a:lnTo>
                  <a:lnTo>
                    <a:pt x="495276" y="369135"/>
                  </a:lnTo>
                  <a:lnTo>
                    <a:pt x="546351" y="420985"/>
                  </a:lnTo>
                  <a:close/>
                  <a:moveTo>
                    <a:pt x="0" y="154774"/>
                  </a:moveTo>
                  <a:lnTo>
                    <a:pt x="0" y="61910"/>
                  </a:lnTo>
                  <a:cubicBezTo>
                    <a:pt x="0" y="44884"/>
                    <a:pt x="6062" y="30310"/>
                    <a:pt x="18186" y="18186"/>
                  </a:cubicBezTo>
                  <a:cubicBezTo>
                    <a:pt x="30310" y="6062"/>
                    <a:pt x="44884" y="0"/>
                    <a:pt x="61910" y="0"/>
                  </a:cubicBezTo>
                  <a:lnTo>
                    <a:pt x="557186" y="0"/>
                  </a:lnTo>
                  <a:cubicBezTo>
                    <a:pt x="574211" y="0"/>
                    <a:pt x="588785" y="6062"/>
                    <a:pt x="600909" y="18186"/>
                  </a:cubicBezTo>
                  <a:cubicBezTo>
                    <a:pt x="613033" y="30310"/>
                    <a:pt x="619095" y="44884"/>
                    <a:pt x="619095" y="61910"/>
                  </a:cubicBezTo>
                  <a:lnTo>
                    <a:pt x="619095" y="232161"/>
                  </a:lnTo>
                  <a:lnTo>
                    <a:pt x="557186" y="232161"/>
                  </a:lnTo>
                  <a:lnTo>
                    <a:pt x="557186" y="61910"/>
                  </a:lnTo>
                  <a:lnTo>
                    <a:pt x="61910" y="61910"/>
                  </a:lnTo>
                  <a:lnTo>
                    <a:pt x="61910" y="154774"/>
                  </a:lnTo>
                  <a:lnTo>
                    <a:pt x="0" y="154774"/>
                  </a:lnTo>
                  <a:close/>
                  <a:moveTo>
                    <a:pt x="61910" y="495276"/>
                  </a:moveTo>
                  <a:cubicBezTo>
                    <a:pt x="44884" y="495276"/>
                    <a:pt x="30310" y="489214"/>
                    <a:pt x="18186" y="477090"/>
                  </a:cubicBezTo>
                  <a:cubicBezTo>
                    <a:pt x="6062" y="464966"/>
                    <a:pt x="0" y="450392"/>
                    <a:pt x="0" y="433367"/>
                  </a:cubicBezTo>
                  <a:lnTo>
                    <a:pt x="0" y="340502"/>
                  </a:lnTo>
                  <a:lnTo>
                    <a:pt x="61910" y="340502"/>
                  </a:lnTo>
                  <a:lnTo>
                    <a:pt x="61910" y="433367"/>
                  </a:lnTo>
                  <a:lnTo>
                    <a:pt x="232161" y="433367"/>
                  </a:lnTo>
                  <a:lnTo>
                    <a:pt x="232161" y="495276"/>
                  </a:lnTo>
                  <a:lnTo>
                    <a:pt x="61910" y="495276"/>
                  </a:lnTo>
                  <a:close/>
                  <a:moveTo>
                    <a:pt x="154774" y="402412"/>
                  </a:moveTo>
                  <a:cubicBezTo>
                    <a:pt x="149099" y="402412"/>
                    <a:pt x="143682" y="400993"/>
                    <a:pt x="138523" y="398155"/>
                  </a:cubicBezTo>
                  <a:cubicBezTo>
                    <a:pt x="133363" y="395318"/>
                    <a:pt x="129494" y="391062"/>
                    <a:pt x="126914" y="385387"/>
                  </a:cubicBezTo>
                  <a:lnTo>
                    <a:pt x="73518" y="278593"/>
                  </a:lnTo>
                  <a:lnTo>
                    <a:pt x="0" y="278593"/>
                  </a:lnTo>
                  <a:lnTo>
                    <a:pt x="0" y="216683"/>
                  </a:lnTo>
                  <a:lnTo>
                    <a:pt x="92864" y="216683"/>
                  </a:lnTo>
                  <a:cubicBezTo>
                    <a:pt x="98539" y="216683"/>
                    <a:pt x="103956" y="218102"/>
                    <a:pt x="109115" y="220940"/>
                  </a:cubicBezTo>
                  <a:cubicBezTo>
                    <a:pt x="114275" y="223777"/>
                    <a:pt x="118144" y="228033"/>
                    <a:pt x="120724" y="233708"/>
                  </a:cubicBezTo>
                  <a:lnTo>
                    <a:pt x="154774" y="301809"/>
                  </a:lnTo>
                  <a:lnTo>
                    <a:pt x="250733" y="109889"/>
                  </a:lnTo>
                  <a:cubicBezTo>
                    <a:pt x="253313" y="104730"/>
                    <a:pt x="257182" y="100861"/>
                    <a:pt x="262342" y="98281"/>
                  </a:cubicBezTo>
                  <a:cubicBezTo>
                    <a:pt x="267501" y="95702"/>
                    <a:pt x="272918" y="94412"/>
                    <a:pt x="278593" y="94412"/>
                  </a:cubicBezTo>
                  <a:cubicBezTo>
                    <a:pt x="284268" y="94412"/>
                    <a:pt x="289685" y="95702"/>
                    <a:pt x="294844" y="98281"/>
                  </a:cubicBezTo>
                  <a:cubicBezTo>
                    <a:pt x="300003" y="100861"/>
                    <a:pt x="303872" y="104730"/>
                    <a:pt x="306452" y="109889"/>
                  </a:cubicBezTo>
                  <a:lnTo>
                    <a:pt x="367588" y="232935"/>
                  </a:lnTo>
                  <a:cubicBezTo>
                    <a:pt x="356754" y="233966"/>
                    <a:pt x="346564" y="236288"/>
                    <a:pt x="337020" y="239899"/>
                  </a:cubicBezTo>
                  <a:cubicBezTo>
                    <a:pt x="327475" y="243511"/>
                    <a:pt x="318576" y="248670"/>
                    <a:pt x="310321" y="255377"/>
                  </a:cubicBezTo>
                  <a:lnTo>
                    <a:pt x="278593" y="193467"/>
                  </a:lnTo>
                  <a:lnTo>
                    <a:pt x="182633" y="385387"/>
                  </a:lnTo>
                  <a:cubicBezTo>
                    <a:pt x="180053" y="391062"/>
                    <a:pt x="176184" y="395318"/>
                    <a:pt x="171025" y="398155"/>
                  </a:cubicBezTo>
                  <a:cubicBezTo>
                    <a:pt x="165866" y="400993"/>
                    <a:pt x="160449" y="402412"/>
                    <a:pt x="154774" y="402412"/>
                  </a:cubicBezTo>
                  <a:close/>
                  <a:moveTo>
                    <a:pt x="325025" y="588140"/>
                  </a:moveTo>
                  <a:cubicBezTo>
                    <a:pt x="312127" y="588140"/>
                    <a:pt x="301164" y="583626"/>
                    <a:pt x="292135" y="574598"/>
                  </a:cubicBezTo>
                  <a:cubicBezTo>
                    <a:pt x="283107" y="565569"/>
                    <a:pt x="278593" y="554606"/>
                    <a:pt x="278593" y="541708"/>
                  </a:cubicBezTo>
                  <a:lnTo>
                    <a:pt x="278593" y="427949"/>
                  </a:lnTo>
                  <a:lnTo>
                    <a:pt x="319608" y="318834"/>
                  </a:lnTo>
                  <a:cubicBezTo>
                    <a:pt x="324251" y="306968"/>
                    <a:pt x="331861" y="297295"/>
                    <a:pt x="342437" y="289814"/>
                  </a:cubicBezTo>
                  <a:cubicBezTo>
                    <a:pt x="353013" y="282333"/>
                    <a:pt x="364750" y="278593"/>
                    <a:pt x="377648" y="278593"/>
                  </a:cubicBezTo>
                  <a:lnTo>
                    <a:pt x="433367" y="278593"/>
                  </a:lnTo>
                  <a:lnTo>
                    <a:pt x="433367" y="216683"/>
                  </a:lnTo>
                  <a:lnTo>
                    <a:pt x="495276" y="216683"/>
                  </a:lnTo>
                  <a:lnTo>
                    <a:pt x="495276" y="278593"/>
                  </a:lnTo>
                  <a:lnTo>
                    <a:pt x="550995" y="278593"/>
                  </a:lnTo>
                  <a:cubicBezTo>
                    <a:pt x="563892" y="278593"/>
                    <a:pt x="575629" y="282333"/>
                    <a:pt x="586206" y="289814"/>
                  </a:cubicBezTo>
                  <a:cubicBezTo>
                    <a:pt x="596782" y="297295"/>
                    <a:pt x="604392" y="306968"/>
                    <a:pt x="609035" y="318834"/>
                  </a:cubicBezTo>
                  <a:lnTo>
                    <a:pt x="650050" y="427949"/>
                  </a:lnTo>
                  <a:lnTo>
                    <a:pt x="650050" y="541708"/>
                  </a:lnTo>
                  <a:cubicBezTo>
                    <a:pt x="650050" y="554606"/>
                    <a:pt x="645536" y="565569"/>
                    <a:pt x="636507" y="574598"/>
                  </a:cubicBezTo>
                  <a:cubicBezTo>
                    <a:pt x="627479" y="583626"/>
                    <a:pt x="616515" y="588140"/>
                    <a:pt x="603618" y="588140"/>
                  </a:cubicBezTo>
                  <a:lnTo>
                    <a:pt x="541708" y="588140"/>
                  </a:lnTo>
                  <a:cubicBezTo>
                    <a:pt x="528810" y="588140"/>
                    <a:pt x="517847" y="583626"/>
                    <a:pt x="508819" y="574598"/>
                  </a:cubicBezTo>
                  <a:cubicBezTo>
                    <a:pt x="499790" y="565569"/>
                    <a:pt x="495276" y="554606"/>
                    <a:pt x="495276" y="541708"/>
                  </a:cubicBezTo>
                  <a:lnTo>
                    <a:pt x="495276" y="495276"/>
                  </a:lnTo>
                  <a:lnTo>
                    <a:pt x="557186" y="495276"/>
                  </a:lnTo>
                  <a:lnTo>
                    <a:pt x="557186" y="526231"/>
                  </a:lnTo>
                  <a:lnTo>
                    <a:pt x="588140" y="526231"/>
                  </a:lnTo>
                  <a:lnTo>
                    <a:pt x="588140" y="438784"/>
                  </a:lnTo>
                  <a:lnTo>
                    <a:pt x="550995" y="340502"/>
                  </a:lnTo>
                  <a:lnTo>
                    <a:pt x="495276" y="340502"/>
                  </a:lnTo>
                  <a:lnTo>
                    <a:pt x="495276" y="369135"/>
                  </a:lnTo>
                  <a:lnTo>
                    <a:pt x="546351" y="420985"/>
                  </a:lnTo>
                  <a:lnTo>
                    <a:pt x="503015" y="464321"/>
                  </a:lnTo>
                  <a:lnTo>
                    <a:pt x="464321" y="425628"/>
                  </a:lnTo>
                  <a:lnTo>
                    <a:pt x="425628" y="464321"/>
                  </a:lnTo>
                  <a:lnTo>
                    <a:pt x="382291" y="420985"/>
                  </a:lnTo>
                  <a:lnTo>
                    <a:pt x="433367" y="369135"/>
                  </a:lnTo>
                  <a:lnTo>
                    <a:pt x="433367" y="340502"/>
                  </a:lnTo>
                  <a:lnTo>
                    <a:pt x="377648" y="340502"/>
                  </a:lnTo>
                  <a:lnTo>
                    <a:pt x="340502" y="438784"/>
                  </a:lnTo>
                  <a:lnTo>
                    <a:pt x="340502" y="526231"/>
                  </a:lnTo>
                  <a:lnTo>
                    <a:pt x="371457" y="526231"/>
                  </a:lnTo>
                  <a:lnTo>
                    <a:pt x="371457" y="495276"/>
                  </a:lnTo>
                  <a:lnTo>
                    <a:pt x="433367" y="495276"/>
                  </a:lnTo>
                  <a:lnTo>
                    <a:pt x="433367" y="541708"/>
                  </a:lnTo>
                  <a:cubicBezTo>
                    <a:pt x="433367" y="554606"/>
                    <a:pt x="428852" y="565569"/>
                    <a:pt x="419824" y="574598"/>
                  </a:cubicBezTo>
                  <a:cubicBezTo>
                    <a:pt x="410795" y="583626"/>
                    <a:pt x="399832" y="588140"/>
                    <a:pt x="386934" y="588140"/>
                  </a:cubicBezTo>
                  <a:lnTo>
                    <a:pt x="325025" y="588140"/>
                  </a:lnTo>
                  <a:close/>
                </a:path>
              </a:pathLst>
            </a:custGeom>
            <a:solidFill>
              <a:schemeClr val="bg1">
                <a:lumMod val="75000"/>
              </a:schemeClr>
            </a:solidFill>
            <a:ln w="764">
              <a:noFill/>
            </a:ln>
          </p:spPr>
          <p:style>
            <a:lnRef idx="0"/>
            <a:fillRef idx="0"/>
            <a:effectRef idx="0"/>
            <a:fontRef idx="minor"/>
          </p:style>
        </p:sp>
      </p:grpSp>
      <p:grpSp>
        <p:nvGrpSpPr>
          <p:cNvPr id="826" name="Group 2"/>
          <p:cNvGrpSpPr/>
          <p:nvPr/>
        </p:nvGrpSpPr>
        <p:grpSpPr>
          <a:xfrm>
            <a:off x="2540880" y="3112920"/>
            <a:ext cx="9068400" cy="636840"/>
            <a:chOff x="2540880" y="3112920"/>
            <a:chExt cx="9068400" cy="636840"/>
          </a:xfrm>
        </p:grpSpPr>
        <p:grpSp>
          <p:nvGrpSpPr>
            <p:cNvPr id="827" name="Group 20"/>
            <p:cNvGrpSpPr/>
            <p:nvPr/>
          </p:nvGrpSpPr>
          <p:grpSpPr>
            <a:xfrm>
              <a:off x="3342600" y="3112920"/>
              <a:ext cx="8266680" cy="636840"/>
              <a:chOff x="3342600" y="3112920"/>
              <a:chExt cx="8266680" cy="636840"/>
            </a:xfrm>
          </p:grpSpPr>
          <p:sp>
            <p:nvSpPr>
              <p:cNvPr id="828" name="Google Shape;22;p1"/>
              <p:cNvSpPr/>
              <p:nvPr/>
            </p:nvSpPr>
            <p:spPr>
              <a:xfrm>
                <a:off x="5816160" y="3112920"/>
                <a:ext cx="5793120" cy="636840"/>
              </a:xfrm>
              <a:prstGeom prst="rect">
                <a:avLst/>
              </a:prstGeom>
              <a:noFill/>
              <a:ln w="0">
                <a:noFill/>
              </a:ln>
            </p:spPr>
            <p:style>
              <a:lnRef idx="0"/>
              <a:fillRef idx="0"/>
              <a:effectRef idx="0"/>
              <a:fontRef idx="minor"/>
            </p:style>
            <p:txBody>
              <a:bodyPr lIns="90000" rIns="90000" tIns="45000" bIns="45000" anchor="t">
                <a:spAutoFit/>
              </a:bodyPr>
              <a:p>
                <a:pPr>
                  <a:lnSpc>
                    <a:spcPct val="150000"/>
                  </a:lnSpc>
                  <a:buNone/>
                  <a:tabLst>
                    <a:tab algn="l" pos="0"/>
                  </a:tabLst>
                </a:pPr>
                <a:r>
                  <a:rPr b="0" lang="en-ID" sz="1200" spc="-1" strike="noStrike">
                    <a:solidFill>
                      <a:srgbClr val="ffffff"/>
                    </a:solidFill>
                    <a:latin typeface="Manrope"/>
                    <a:ea typeface="Arial"/>
                  </a:rPr>
                  <a:t>Zahlreiche Plattfomen bieten Ticketkäufe an. </a:t>
                </a:r>
                <a:br>
                  <a:rPr sz="1200"/>
                </a:br>
                <a:r>
                  <a:rPr b="0" lang="en-ID" sz="1200" spc="-1" strike="noStrike">
                    <a:solidFill>
                      <a:srgbClr val="ffffff"/>
                    </a:solidFill>
                    <a:latin typeface="Manrope"/>
                    <a:ea typeface="Arial"/>
                  </a:rPr>
                  <a:t>Bekannte sind: Eventbrite, Eventim, AdTicket</a:t>
                </a:r>
                <a:endParaRPr b="0" lang="de-DE" sz="1200" spc="-1" strike="noStrike">
                  <a:latin typeface="Arial"/>
                </a:endParaRPr>
              </a:p>
            </p:txBody>
          </p:sp>
          <p:sp>
            <p:nvSpPr>
              <p:cNvPr id="829" name="TextBox 19"/>
              <p:cNvSpPr/>
              <p:nvPr/>
            </p:nvSpPr>
            <p:spPr>
              <a:xfrm>
                <a:off x="3342600" y="3236040"/>
                <a:ext cx="2471760" cy="3945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2000" spc="-1" strike="noStrike">
                    <a:solidFill>
                      <a:srgbClr val="ffffff"/>
                    </a:solidFill>
                    <a:latin typeface="Manrope SemiBold"/>
                    <a:ea typeface="DejaVu Sans"/>
                  </a:rPr>
                  <a:t>Bekannte …</a:t>
                </a:r>
                <a:endParaRPr b="0" lang="de-DE" sz="2000" spc="-1" strike="noStrike">
                  <a:latin typeface="Arial"/>
                </a:endParaRPr>
              </a:p>
            </p:txBody>
          </p:sp>
        </p:grpSp>
        <p:sp>
          <p:nvSpPr>
            <p:cNvPr id="830" name="Graphic 47"/>
            <p:cNvSpPr/>
            <p:nvPr/>
          </p:nvSpPr>
          <p:spPr>
            <a:xfrm>
              <a:off x="2540880" y="3192480"/>
              <a:ext cx="436680" cy="485280"/>
            </a:xfrm>
            <a:custGeom>
              <a:avLst/>
              <a:gdLst/>
              <a:ahLst/>
              <a:rect l="l" t="t" r="r" b="b"/>
              <a:pathLst>
                <a:path w="557185" h="619095">
                  <a:moveTo>
                    <a:pt x="61910" y="619095"/>
                  </a:moveTo>
                  <a:cubicBezTo>
                    <a:pt x="44884" y="619095"/>
                    <a:pt x="30310" y="613033"/>
                    <a:pt x="18186" y="600909"/>
                  </a:cubicBezTo>
                  <a:cubicBezTo>
                    <a:pt x="6062" y="588785"/>
                    <a:pt x="0" y="574211"/>
                    <a:pt x="0" y="557186"/>
                  </a:cubicBezTo>
                  <a:lnTo>
                    <a:pt x="0" y="123819"/>
                  </a:lnTo>
                  <a:cubicBezTo>
                    <a:pt x="0" y="106794"/>
                    <a:pt x="6062" y="92219"/>
                    <a:pt x="18186" y="80095"/>
                  </a:cubicBezTo>
                  <a:cubicBezTo>
                    <a:pt x="30310" y="67971"/>
                    <a:pt x="44884" y="61910"/>
                    <a:pt x="61910" y="61910"/>
                  </a:cubicBezTo>
                  <a:lnTo>
                    <a:pt x="92864" y="61910"/>
                  </a:lnTo>
                  <a:lnTo>
                    <a:pt x="92864" y="0"/>
                  </a:lnTo>
                  <a:lnTo>
                    <a:pt x="154774" y="0"/>
                  </a:lnTo>
                  <a:lnTo>
                    <a:pt x="154774" y="61910"/>
                  </a:lnTo>
                  <a:lnTo>
                    <a:pt x="402412" y="61910"/>
                  </a:lnTo>
                  <a:lnTo>
                    <a:pt x="402412" y="0"/>
                  </a:lnTo>
                  <a:lnTo>
                    <a:pt x="464321" y="0"/>
                  </a:lnTo>
                  <a:lnTo>
                    <a:pt x="464321" y="61910"/>
                  </a:lnTo>
                  <a:lnTo>
                    <a:pt x="495276" y="61910"/>
                  </a:lnTo>
                  <a:cubicBezTo>
                    <a:pt x="512301" y="61910"/>
                    <a:pt x="526876" y="67971"/>
                    <a:pt x="539000" y="80095"/>
                  </a:cubicBezTo>
                  <a:cubicBezTo>
                    <a:pt x="551124" y="92219"/>
                    <a:pt x="557186" y="106794"/>
                    <a:pt x="557186" y="123819"/>
                  </a:cubicBezTo>
                  <a:lnTo>
                    <a:pt x="557186" y="557186"/>
                  </a:lnTo>
                  <a:cubicBezTo>
                    <a:pt x="557186" y="574211"/>
                    <a:pt x="551124" y="588785"/>
                    <a:pt x="539000" y="600909"/>
                  </a:cubicBezTo>
                  <a:cubicBezTo>
                    <a:pt x="526876" y="613033"/>
                    <a:pt x="512301" y="619095"/>
                    <a:pt x="495276" y="619095"/>
                  </a:cubicBezTo>
                  <a:lnTo>
                    <a:pt x="61910" y="619095"/>
                  </a:lnTo>
                  <a:close/>
                  <a:moveTo>
                    <a:pt x="61910" y="557186"/>
                  </a:moveTo>
                  <a:lnTo>
                    <a:pt x="495276" y="557186"/>
                  </a:lnTo>
                  <a:lnTo>
                    <a:pt x="495276" y="123819"/>
                  </a:lnTo>
                  <a:lnTo>
                    <a:pt x="61910" y="123819"/>
                  </a:lnTo>
                  <a:lnTo>
                    <a:pt x="61910" y="557186"/>
                  </a:lnTo>
                  <a:close/>
                  <a:moveTo>
                    <a:pt x="185729" y="557186"/>
                  </a:moveTo>
                  <a:lnTo>
                    <a:pt x="185729" y="501467"/>
                  </a:lnTo>
                  <a:lnTo>
                    <a:pt x="130010" y="436462"/>
                  </a:lnTo>
                  <a:cubicBezTo>
                    <a:pt x="124335" y="430787"/>
                    <a:pt x="119305" y="423048"/>
                    <a:pt x="114920" y="413246"/>
                  </a:cubicBezTo>
                  <a:cubicBezTo>
                    <a:pt x="110534" y="403444"/>
                    <a:pt x="108342" y="392094"/>
                    <a:pt x="108342" y="379196"/>
                  </a:cubicBezTo>
                  <a:cubicBezTo>
                    <a:pt x="108342" y="372489"/>
                    <a:pt x="108987" y="365911"/>
                    <a:pt x="110276" y="359462"/>
                  </a:cubicBezTo>
                  <a:cubicBezTo>
                    <a:pt x="111566" y="353013"/>
                    <a:pt x="113759" y="346693"/>
                    <a:pt x="116854" y="340502"/>
                  </a:cubicBezTo>
                  <a:cubicBezTo>
                    <a:pt x="114275" y="334827"/>
                    <a:pt x="112211" y="328765"/>
                    <a:pt x="110663" y="322316"/>
                  </a:cubicBezTo>
                  <a:cubicBezTo>
                    <a:pt x="109115" y="315867"/>
                    <a:pt x="108342" y="309032"/>
                    <a:pt x="108342" y="301809"/>
                  </a:cubicBezTo>
                  <a:cubicBezTo>
                    <a:pt x="108342" y="288911"/>
                    <a:pt x="110534" y="277561"/>
                    <a:pt x="114920" y="267759"/>
                  </a:cubicBezTo>
                  <a:cubicBezTo>
                    <a:pt x="119305" y="257956"/>
                    <a:pt x="124335" y="250218"/>
                    <a:pt x="130010" y="244543"/>
                  </a:cubicBezTo>
                  <a:lnTo>
                    <a:pt x="185729" y="179538"/>
                  </a:lnTo>
                  <a:lnTo>
                    <a:pt x="185729" y="123819"/>
                  </a:lnTo>
                  <a:lnTo>
                    <a:pt x="232161" y="123819"/>
                  </a:lnTo>
                  <a:lnTo>
                    <a:pt x="232161" y="188050"/>
                  </a:lnTo>
                  <a:cubicBezTo>
                    <a:pt x="232161" y="190630"/>
                    <a:pt x="230355" y="195531"/>
                    <a:pt x="226744" y="202754"/>
                  </a:cubicBezTo>
                  <a:lnTo>
                    <a:pt x="164834" y="275497"/>
                  </a:lnTo>
                  <a:cubicBezTo>
                    <a:pt x="161223" y="279625"/>
                    <a:pt x="158643" y="283881"/>
                    <a:pt x="157095" y="288266"/>
                  </a:cubicBezTo>
                  <a:cubicBezTo>
                    <a:pt x="155548" y="292651"/>
                    <a:pt x="154774" y="297166"/>
                    <a:pt x="154774" y="301809"/>
                  </a:cubicBezTo>
                  <a:cubicBezTo>
                    <a:pt x="154774" y="312127"/>
                    <a:pt x="158127" y="321027"/>
                    <a:pt x="164834" y="328507"/>
                  </a:cubicBezTo>
                  <a:cubicBezTo>
                    <a:pt x="171541" y="335988"/>
                    <a:pt x="180053" y="339728"/>
                    <a:pt x="190372" y="339728"/>
                  </a:cubicBezTo>
                  <a:cubicBezTo>
                    <a:pt x="195015" y="339728"/>
                    <a:pt x="199400" y="338955"/>
                    <a:pt x="203527" y="337407"/>
                  </a:cubicBezTo>
                  <a:cubicBezTo>
                    <a:pt x="207655" y="335859"/>
                    <a:pt x="211266" y="333279"/>
                    <a:pt x="214362" y="329668"/>
                  </a:cubicBezTo>
                  <a:cubicBezTo>
                    <a:pt x="223132" y="320898"/>
                    <a:pt x="233063" y="314191"/>
                    <a:pt x="244156" y="309548"/>
                  </a:cubicBezTo>
                  <a:cubicBezTo>
                    <a:pt x="255248" y="304904"/>
                    <a:pt x="266727" y="302583"/>
                    <a:pt x="278593" y="302583"/>
                  </a:cubicBezTo>
                  <a:cubicBezTo>
                    <a:pt x="290459" y="302583"/>
                    <a:pt x="301938" y="304904"/>
                    <a:pt x="313030" y="309548"/>
                  </a:cubicBezTo>
                  <a:cubicBezTo>
                    <a:pt x="324122" y="314191"/>
                    <a:pt x="334053" y="320898"/>
                    <a:pt x="342824" y="329668"/>
                  </a:cubicBezTo>
                  <a:cubicBezTo>
                    <a:pt x="346435" y="333279"/>
                    <a:pt x="350305" y="335859"/>
                    <a:pt x="354432" y="337407"/>
                  </a:cubicBezTo>
                  <a:cubicBezTo>
                    <a:pt x="358559" y="338955"/>
                    <a:pt x="362687" y="339728"/>
                    <a:pt x="366814" y="339728"/>
                  </a:cubicBezTo>
                  <a:cubicBezTo>
                    <a:pt x="377132" y="339728"/>
                    <a:pt x="385645" y="335988"/>
                    <a:pt x="392351" y="328507"/>
                  </a:cubicBezTo>
                  <a:cubicBezTo>
                    <a:pt x="399058" y="321027"/>
                    <a:pt x="402412" y="312385"/>
                    <a:pt x="402412" y="302583"/>
                  </a:cubicBezTo>
                  <a:cubicBezTo>
                    <a:pt x="402412" y="297939"/>
                    <a:pt x="401509" y="293425"/>
                    <a:pt x="399703" y="289040"/>
                  </a:cubicBezTo>
                  <a:cubicBezTo>
                    <a:pt x="397898" y="284655"/>
                    <a:pt x="395447" y="280398"/>
                    <a:pt x="392351" y="276271"/>
                  </a:cubicBezTo>
                  <a:lnTo>
                    <a:pt x="330442" y="202754"/>
                  </a:lnTo>
                  <a:cubicBezTo>
                    <a:pt x="328378" y="200690"/>
                    <a:pt x="326960" y="198368"/>
                    <a:pt x="326186" y="195789"/>
                  </a:cubicBezTo>
                  <a:cubicBezTo>
                    <a:pt x="325412" y="193209"/>
                    <a:pt x="325025" y="190630"/>
                    <a:pt x="325025" y="188050"/>
                  </a:cubicBezTo>
                  <a:lnTo>
                    <a:pt x="325025" y="123819"/>
                  </a:lnTo>
                  <a:lnTo>
                    <a:pt x="371457" y="123819"/>
                  </a:lnTo>
                  <a:lnTo>
                    <a:pt x="371457" y="179538"/>
                  </a:lnTo>
                  <a:lnTo>
                    <a:pt x="427949" y="246090"/>
                  </a:lnTo>
                  <a:cubicBezTo>
                    <a:pt x="435172" y="254345"/>
                    <a:pt x="440460" y="263244"/>
                    <a:pt x="443814" y="272789"/>
                  </a:cubicBezTo>
                  <a:cubicBezTo>
                    <a:pt x="447167" y="282333"/>
                    <a:pt x="448844" y="292264"/>
                    <a:pt x="448844" y="302583"/>
                  </a:cubicBezTo>
                  <a:cubicBezTo>
                    <a:pt x="448844" y="309290"/>
                    <a:pt x="447941" y="315867"/>
                    <a:pt x="446135" y="322316"/>
                  </a:cubicBezTo>
                  <a:cubicBezTo>
                    <a:pt x="444330" y="328765"/>
                    <a:pt x="442137" y="334827"/>
                    <a:pt x="439557" y="340502"/>
                  </a:cubicBezTo>
                  <a:cubicBezTo>
                    <a:pt x="442653" y="346693"/>
                    <a:pt x="444975" y="353013"/>
                    <a:pt x="446522" y="359462"/>
                  </a:cubicBezTo>
                  <a:cubicBezTo>
                    <a:pt x="448070" y="365911"/>
                    <a:pt x="448844" y="372489"/>
                    <a:pt x="448844" y="379196"/>
                  </a:cubicBezTo>
                  <a:cubicBezTo>
                    <a:pt x="448844" y="392094"/>
                    <a:pt x="446651" y="403444"/>
                    <a:pt x="442266" y="413246"/>
                  </a:cubicBezTo>
                  <a:cubicBezTo>
                    <a:pt x="437881" y="423048"/>
                    <a:pt x="432851" y="430787"/>
                    <a:pt x="427176" y="436462"/>
                  </a:cubicBezTo>
                  <a:lnTo>
                    <a:pt x="371457" y="501467"/>
                  </a:lnTo>
                  <a:lnTo>
                    <a:pt x="371457" y="557186"/>
                  </a:lnTo>
                  <a:lnTo>
                    <a:pt x="325025" y="557186"/>
                  </a:lnTo>
                  <a:lnTo>
                    <a:pt x="325025" y="492954"/>
                  </a:lnTo>
                  <a:cubicBezTo>
                    <a:pt x="325025" y="489859"/>
                    <a:pt x="326831" y="484958"/>
                    <a:pt x="330442" y="478251"/>
                  </a:cubicBezTo>
                  <a:lnTo>
                    <a:pt x="392351" y="405507"/>
                  </a:lnTo>
                  <a:cubicBezTo>
                    <a:pt x="395963" y="401380"/>
                    <a:pt x="398542" y="396995"/>
                    <a:pt x="400090" y="392351"/>
                  </a:cubicBezTo>
                  <a:cubicBezTo>
                    <a:pt x="401638" y="387708"/>
                    <a:pt x="402412" y="383065"/>
                    <a:pt x="402412" y="378422"/>
                  </a:cubicBezTo>
                  <a:cubicBezTo>
                    <a:pt x="396737" y="381001"/>
                    <a:pt x="391062" y="382936"/>
                    <a:pt x="385387" y="384226"/>
                  </a:cubicBezTo>
                  <a:cubicBezTo>
                    <a:pt x="379712" y="385516"/>
                    <a:pt x="373779" y="386161"/>
                    <a:pt x="367588" y="386161"/>
                  </a:cubicBezTo>
                  <a:cubicBezTo>
                    <a:pt x="357269" y="386161"/>
                    <a:pt x="346951" y="384097"/>
                    <a:pt x="336633" y="379970"/>
                  </a:cubicBezTo>
                  <a:cubicBezTo>
                    <a:pt x="326315" y="375842"/>
                    <a:pt x="317286" y="369651"/>
                    <a:pt x="309548" y="361397"/>
                  </a:cubicBezTo>
                  <a:cubicBezTo>
                    <a:pt x="305936" y="357269"/>
                    <a:pt x="301422" y="354174"/>
                    <a:pt x="296005" y="352110"/>
                  </a:cubicBezTo>
                  <a:cubicBezTo>
                    <a:pt x="290588" y="350047"/>
                    <a:pt x="284784" y="349015"/>
                    <a:pt x="278593" y="349015"/>
                  </a:cubicBezTo>
                  <a:cubicBezTo>
                    <a:pt x="272918" y="349015"/>
                    <a:pt x="267372" y="350047"/>
                    <a:pt x="261955" y="352110"/>
                  </a:cubicBezTo>
                  <a:cubicBezTo>
                    <a:pt x="256537" y="354174"/>
                    <a:pt x="251765" y="357269"/>
                    <a:pt x="247638" y="361397"/>
                  </a:cubicBezTo>
                  <a:cubicBezTo>
                    <a:pt x="239899" y="369651"/>
                    <a:pt x="231000" y="375842"/>
                    <a:pt x="220940" y="379970"/>
                  </a:cubicBezTo>
                  <a:cubicBezTo>
                    <a:pt x="210879" y="384097"/>
                    <a:pt x="200690" y="386161"/>
                    <a:pt x="190372" y="386161"/>
                  </a:cubicBezTo>
                  <a:cubicBezTo>
                    <a:pt x="184181" y="386161"/>
                    <a:pt x="178119" y="385516"/>
                    <a:pt x="172186" y="384226"/>
                  </a:cubicBezTo>
                  <a:cubicBezTo>
                    <a:pt x="166253" y="382936"/>
                    <a:pt x="160449" y="381001"/>
                    <a:pt x="154774" y="378422"/>
                  </a:cubicBezTo>
                  <a:cubicBezTo>
                    <a:pt x="154774" y="383065"/>
                    <a:pt x="155548" y="387708"/>
                    <a:pt x="157095" y="392351"/>
                  </a:cubicBezTo>
                  <a:cubicBezTo>
                    <a:pt x="158643" y="396995"/>
                    <a:pt x="161223" y="401380"/>
                    <a:pt x="164834" y="405507"/>
                  </a:cubicBezTo>
                  <a:lnTo>
                    <a:pt x="226744" y="478251"/>
                  </a:lnTo>
                  <a:cubicBezTo>
                    <a:pt x="228291" y="480830"/>
                    <a:pt x="229581" y="483281"/>
                    <a:pt x="230613" y="485603"/>
                  </a:cubicBezTo>
                  <a:cubicBezTo>
                    <a:pt x="231645" y="487924"/>
                    <a:pt x="232161" y="490375"/>
                    <a:pt x="232161" y="492954"/>
                  </a:cubicBezTo>
                  <a:lnTo>
                    <a:pt x="232161" y="557186"/>
                  </a:lnTo>
                  <a:lnTo>
                    <a:pt x="185729" y="557186"/>
                  </a:lnTo>
                  <a:close/>
                  <a:moveTo>
                    <a:pt x="61910" y="557186"/>
                  </a:moveTo>
                  <a:lnTo>
                    <a:pt x="61910" y="123819"/>
                  </a:lnTo>
                  <a:lnTo>
                    <a:pt x="61910" y="557186"/>
                  </a:lnTo>
                  <a:close/>
                </a:path>
              </a:pathLst>
            </a:custGeom>
            <a:solidFill>
              <a:schemeClr val="bg1">
                <a:lumMod val="75000"/>
              </a:schemeClr>
            </a:solidFill>
            <a:ln w="764">
              <a:noFill/>
            </a:ln>
          </p:spPr>
          <p:style>
            <a:lnRef idx="0"/>
            <a:fillRef idx="0"/>
            <a:effectRef idx="0"/>
            <a:fontRef idx="minor"/>
          </p:style>
        </p:sp>
      </p:grpSp>
      <p:grpSp>
        <p:nvGrpSpPr>
          <p:cNvPr id="831" name="Group 3"/>
          <p:cNvGrpSpPr/>
          <p:nvPr/>
        </p:nvGrpSpPr>
        <p:grpSpPr>
          <a:xfrm>
            <a:off x="2516400" y="5618160"/>
            <a:ext cx="9092880" cy="565200"/>
            <a:chOff x="2516400" y="5618160"/>
            <a:chExt cx="9092880" cy="565200"/>
          </a:xfrm>
        </p:grpSpPr>
        <p:grpSp>
          <p:nvGrpSpPr>
            <p:cNvPr id="832" name="Group 24"/>
            <p:cNvGrpSpPr/>
            <p:nvPr/>
          </p:nvGrpSpPr>
          <p:grpSpPr>
            <a:xfrm>
              <a:off x="3342600" y="5618160"/>
              <a:ext cx="8266680" cy="517680"/>
              <a:chOff x="3342600" y="5618160"/>
              <a:chExt cx="8266680" cy="517680"/>
            </a:xfrm>
          </p:grpSpPr>
          <p:sp>
            <p:nvSpPr>
              <p:cNvPr id="833" name="Google Shape;22;p1"/>
              <p:cNvSpPr/>
              <p:nvPr/>
            </p:nvSpPr>
            <p:spPr>
              <a:xfrm>
                <a:off x="5816160" y="5618160"/>
                <a:ext cx="5793120" cy="363240"/>
              </a:xfrm>
              <a:prstGeom prst="rect">
                <a:avLst/>
              </a:prstGeom>
              <a:noFill/>
              <a:ln w="0">
                <a:noFill/>
              </a:ln>
            </p:spPr>
            <p:style>
              <a:lnRef idx="0"/>
              <a:fillRef idx="0"/>
              <a:effectRef idx="0"/>
              <a:fontRef idx="minor"/>
            </p:style>
            <p:txBody>
              <a:bodyPr lIns="90000" rIns="90000" tIns="45000" bIns="45000" anchor="t">
                <a:spAutoFit/>
              </a:bodyPr>
              <a:p>
                <a:pPr>
                  <a:lnSpc>
                    <a:spcPct val="150000"/>
                  </a:lnSpc>
                  <a:buNone/>
                  <a:tabLst>
                    <a:tab algn="l" pos="0"/>
                  </a:tabLst>
                </a:pPr>
                <a:r>
                  <a:rPr b="0" lang="de-DE" sz="1200" spc="-1" strike="noStrike">
                    <a:solidFill>
                      <a:srgbClr val="ffffff"/>
                    </a:solidFill>
                    <a:latin typeface="Manrope"/>
                    <a:ea typeface="Arial"/>
                  </a:rPr>
                  <a:t>Einzige Plattform mit Spendenverpflichtung</a:t>
                </a:r>
                <a:endParaRPr b="0" lang="de-DE" sz="1200" spc="-1" strike="noStrike">
                  <a:latin typeface="Arial"/>
                </a:endParaRPr>
              </a:p>
            </p:txBody>
          </p:sp>
          <p:sp>
            <p:nvSpPr>
              <p:cNvPr id="834" name="TextBox 26"/>
              <p:cNvSpPr/>
              <p:nvPr/>
            </p:nvSpPr>
            <p:spPr>
              <a:xfrm>
                <a:off x="3342600" y="5741280"/>
                <a:ext cx="2471760" cy="3945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2000" spc="-1" strike="noStrike">
                    <a:solidFill>
                      <a:srgbClr val="ffffff"/>
                    </a:solidFill>
                    <a:latin typeface="Manrope SemiBold"/>
                    <a:ea typeface="DejaVu Sans"/>
                  </a:rPr>
                  <a:t>ACTYRA</a:t>
                </a:r>
                <a:endParaRPr b="0" lang="de-DE" sz="2000" spc="-1" strike="noStrike">
                  <a:latin typeface="Arial"/>
                </a:endParaRPr>
              </a:p>
            </p:txBody>
          </p:sp>
        </p:grpSp>
        <p:sp>
          <p:nvSpPr>
            <p:cNvPr id="835" name="Graphic 49"/>
            <p:cNvSpPr/>
            <p:nvPr/>
          </p:nvSpPr>
          <p:spPr>
            <a:xfrm>
              <a:off x="2516400" y="5698080"/>
              <a:ext cx="485280" cy="485280"/>
            </a:xfrm>
            <a:custGeom>
              <a:avLst/>
              <a:gdLst/>
              <a:ahLst/>
              <a:rect l="l" t="t" r="r" b="b"/>
              <a:pathLst>
                <a:path w="619095" h="619095">
                  <a:moveTo>
                    <a:pt x="433367" y="402412"/>
                  </a:moveTo>
                  <a:cubicBezTo>
                    <a:pt x="407571" y="402412"/>
                    <a:pt x="385645" y="393383"/>
                    <a:pt x="367588" y="375326"/>
                  </a:cubicBezTo>
                  <a:cubicBezTo>
                    <a:pt x="349531" y="357269"/>
                    <a:pt x="340502" y="335343"/>
                    <a:pt x="340502" y="309548"/>
                  </a:cubicBezTo>
                  <a:cubicBezTo>
                    <a:pt x="340502" y="283752"/>
                    <a:pt x="349531" y="261826"/>
                    <a:pt x="367588" y="243769"/>
                  </a:cubicBezTo>
                  <a:cubicBezTo>
                    <a:pt x="385645" y="225712"/>
                    <a:pt x="407571" y="216683"/>
                    <a:pt x="433367" y="216683"/>
                  </a:cubicBezTo>
                  <a:cubicBezTo>
                    <a:pt x="459162" y="216683"/>
                    <a:pt x="481088" y="225712"/>
                    <a:pt x="499145" y="243769"/>
                  </a:cubicBezTo>
                  <a:cubicBezTo>
                    <a:pt x="517202" y="261826"/>
                    <a:pt x="526231" y="283752"/>
                    <a:pt x="526231" y="309548"/>
                  </a:cubicBezTo>
                  <a:cubicBezTo>
                    <a:pt x="526231" y="335343"/>
                    <a:pt x="517202" y="357269"/>
                    <a:pt x="499145" y="375326"/>
                  </a:cubicBezTo>
                  <a:cubicBezTo>
                    <a:pt x="481088" y="393383"/>
                    <a:pt x="459162" y="402412"/>
                    <a:pt x="433367" y="402412"/>
                  </a:cubicBezTo>
                  <a:close/>
                  <a:moveTo>
                    <a:pt x="433367" y="340502"/>
                  </a:moveTo>
                  <a:cubicBezTo>
                    <a:pt x="442137" y="340502"/>
                    <a:pt x="449489" y="337536"/>
                    <a:pt x="455422" y="331603"/>
                  </a:cubicBezTo>
                  <a:cubicBezTo>
                    <a:pt x="461355" y="325670"/>
                    <a:pt x="464321" y="318318"/>
                    <a:pt x="464321" y="309548"/>
                  </a:cubicBezTo>
                  <a:cubicBezTo>
                    <a:pt x="464321" y="300777"/>
                    <a:pt x="461355" y="293425"/>
                    <a:pt x="455422" y="287492"/>
                  </a:cubicBezTo>
                  <a:cubicBezTo>
                    <a:pt x="449489" y="281559"/>
                    <a:pt x="442137" y="278593"/>
                    <a:pt x="433367" y="278593"/>
                  </a:cubicBezTo>
                  <a:cubicBezTo>
                    <a:pt x="424596" y="278593"/>
                    <a:pt x="417244" y="281559"/>
                    <a:pt x="411311" y="287492"/>
                  </a:cubicBezTo>
                  <a:cubicBezTo>
                    <a:pt x="405378" y="293425"/>
                    <a:pt x="402412" y="300777"/>
                    <a:pt x="402412" y="309548"/>
                  </a:cubicBezTo>
                  <a:cubicBezTo>
                    <a:pt x="402412" y="318318"/>
                    <a:pt x="405378" y="325670"/>
                    <a:pt x="411311" y="331603"/>
                  </a:cubicBezTo>
                  <a:cubicBezTo>
                    <a:pt x="417244" y="337536"/>
                    <a:pt x="424596" y="340502"/>
                    <a:pt x="433367" y="340502"/>
                  </a:cubicBezTo>
                  <a:close/>
                  <a:moveTo>
                    <a:pt x="247638" y="619095"/>
                  </a:moveTo>
                  <a:lnTo>
                    <a:pt x="247638" y="529326"/>
                  </a:lnTo>
                  <a:cubicBezTo>
                    <a:pt x="247638" y="518492"/>
                    <a:pt x="250218" y="508303"/>
                    <a:pt x="255377" y="498758"/>
                  </a:cubicBezTo>
                  <a:cubicBezTo>
                    <a:pt x="260536" y="489214"/>
                    <a:pt x="267759" y="481604"/>
                    <a:pt x="277045" y="475929"/>
                  </a:cubicBezTo>
                  <a:cubicBezTo>
                    <a:pt x="293554" y="466127"/>
                    <a:pt x="310966" y="458001"/>
                    <a:pt x="329281" y="451552"/>
                  </a:cubicBezTo>
                  <a:cubicBezTo>
                    <a:pt x="347596" y="445104"/>
                    <a:pt x="366298" y="440331"/>
                    <a:pt x="385387" y="437236"/>
                  </a:cubicBezTo>
                  <a:lnTo>
                    <a:pt x="433367" y="495276"/>
                  </a:lnTo>
                  <a:lnTo>
                    <a:pt x="481346" y="437236"/>
                  </a:lnTo>
                  <a:cubicBezTo>
                    <a:pt x="500435" y="440331"/>
                    <a:pt x="519008" y="445104"/>
                    <a:pt x="537065" y="451552"/>
                  </a:cubicBezTo>
                  <a:cubicBezTo>
                    <a:pt x="555122" y="458001"/>
                    <a:pt x="572405" y="466127"/>
                    <a:pt x="588914" y="475929"/>
                  </a:cubicBezTo>
                  <a:cubicBezTo>
                    <a:pt x="598201" y="481604"/>
                    <a:pt x="605552" y="489214"/>
                    <a:pt x="610969" y="498758"/>
                  </a:cubicBezTo>
                  <a:cubicBezTo>
                    <a:pt x="616386" y="508303"/>
                    <a:pt x="619095" y="518492"/>
                    <a:pt x="619095" y="529326"/>
                  </a:cubicBezTo>
                  <a:lnTo>
                    <a:pt x="619095" y="619095"/>
                  </a:lnTo>
                  <a:lnTo>
                    <a:pt x="247638" y="619095"/>
                  </a:lnTo>
                  <a:close/>
                  <a:moveTo>
                    <a:pt x="308774" y="557186"/>
                  </a:moveTo>
                  <a:lnTo>
                    <a:pt x="403960" y="557186"/>
                  </a:lnTo>
                  <a:lnTo>
                    <a:pt x="362171" y="506110"/>
                  </a:lnTo>
                  <a:cubicBezTo>
                    <a:pt x="352884" y="508690"/>
                    <a:pt x="343856" y="512043"/>
                    <a:pt x="335085" y="516170"/>
                  </a:cubicBezTo>
                  <a:cubicBezTo>
                    <a:pt x="326315" y="520298"/>
                    <a:pt x="317544" y="524683"/>
                    <a:pt x="308774" y="529326"/>
                  </a:cubicBezTo>
                  <a:lnTo>
                    <a:pt x="308774" y="557186"/>
                  </a:lnTo>
                  <a:close/>
                  <a:moveTo>
                    <a:pt x="462774" y="557186"/>
                  </a:moveTo>
                  <a:lnTo>
                    <a:pt x="557186" y="557186"/>
                  </a:lnTo>
                  <a:lnTo>
                    <a:pt x="557186" y="529326"/>
                  </a:lnTo>
                  <a:cubicBezTo>
                    <a:pt x="548931" y="524167"/>
                    <a:pt x="540418" y="519653"/>
                    <a:pt x="531648" y="515784"/>
                  </a:cubicBezTo>
                  <a:cubicBezTo>
                    <a:pt x="522877" y="511914"/>
                    <a:pt x="513849" y="508690"/>
                    <a:pt x="504562" y="506110"/>
                  </a:cubicBezTo>
                  <a:lnTo>
                    <a:pt x="462774" y="557186"/>
                  </a:lnTo>
                  <a:close/>
                  <a:moveTo>
                    <a:pt x="61910" y="557186"/>
                  </a:moveTo>
                  <a:cubicBezTo>
                    <a:pt x="44884" y="557186"/>
                    <a:pt x="30310" y="551124"/>
                    <a:pt x="18186" y="539000"/>
                  </a:cubicBezTo>
                  <a:cubicBezTo>
                    <a:pt x="6062" y="526876"/>
                    <a:pt x="0" y="512301"/>
                    <a:pt x="0" y="495276"/>
                  </a:cubicBezTo>
                  <a:lnTo>
                    <a:pt x="0" y="61910"/>
                  </a:lnTo>
                  <a:cubicBezTo>
                    <a:pt x="0" y="44884"/>
                    <a:pt x="6062" y="30310"/>
                    <a:pt x="18186" y="18186"/>
                  </a:cubicBezTo>
                  <a:cubicBezTo>
                    <a:pt x="30310" y="6062"/>
                    <a:pt x="44884" y="0"/>
                    <a:pt x="61910" y="0"/>
                  </a:cubicBezTo>
                  <a:lnTo>
                    <a:pt x="495276" y="0"/>
                  </a:lnTo>
                  <a:cubicBezTo>
                    <a:pt x="512301" y="0"/>
                    <a:pt x="526876" y="6062"/>
                    <a:pt x="539000" y="18186"/>
                  </a:cubicBezTo>
                  <a:cubicBezTo>
                    <a:pt x="551124" y="30310"/>
                    <a:pt x="557186" y="44884"/>
                    <a:pt x="557186" y="61910"/>
                  </a:cubicBezTo>
                  <a:lnTo>
                    <a:pt x="557186" y="216683"/>
                  </a:lnTo>
                  <a:cubicBezTo>
                    <a:pt x="548931" y="206365"/>
                    <a:pt x="539902" y="196563"/>
                    <a:pt x="530100" y="187276"/>
                  </a:cubicBezTo>
                  <a:cubicBezTo>
                    <a:pt x="520298" y="177990"/>
                    <a:pt x="508690" y="171799"/>
                    <a:pt x="495276" y="168703"/>
                  </a:cubicBezTo>
                  <a:lnTo>
                    <a:pt x="495276" y="61910"/>
                  </a:lnTo>
                  <a:lnTo>
                    <a:pt x="61910" y="61910"/>
                  </a:lnTo>
                  <a:lnTo>
                    <a:pt x="61910" y="495276"/>
                  </a:lnTo>
                  <a:lnTo>
                    <a:pt x="190372" y="495276"/>
                  </a:lnTo>
                  <a:cubicBezTo>
                    <a:pt x="188824" y="500951"/>
                    <a:pt x="187663" y="506626"/>
                    <a:pt x="186889" y="512301"/>
                  </a:cubicBezTo>
                  <a:cubicBezTo>
                    <a:pt x="186115" y="517976"/>
                    <a:pt x="185729" y="523651"/>
                    <a:pt x="185729" y="529326"/>
                  </a:cubicBezTo>
                  <a:lnTo>
                    <a:pt x="185729" y="557186"/>
                  </a:lnTo>
                  <a:lnTo>
                    <a:pt x="61910" y="557186"/>
                  </a:lnTo>
                  <a:close/>
                  <a:moveTo>
                    <a:pt x="123819" y="185729"/>
                  </a:moveTo>
                  <a:lnTo>
                    <a:pt x="340502" y="185729"/>
                  </a:lnTo>
                  <a:cubicBezTo>
                    <a:pt x="353916" y="175410"/>
                    <a:pt x="368619" y="167672"/>
                    <a:pt x="384613" y="162512"/>
                  </a:cubicBezTo>
                  <a:cubicBezTo>
                    <a:pt x="400606" y="157353"/>
                    <a:pt x="416857" y="154774"/>
                    <a:pt x="433367" y="154774"/>
                  </a:cubicBezTo>
                  <a:lnTo>
                    <a:pt x="433367" y="123819"/>
                  </a:lnTo>
                  <a:lnTo>
                    <a:pt x="123819" y="123819"/>
                  </a:lnTo>
                  <a:lnTo>
                    <a:pt x="123819" y="185729"/>
                  </a:lnTo>
                  <a:close/>
                  <a:moveTo>
                    <a:pt x="123819" y="309548"/>
                  </a:moveTo>
                  <a:lnTo>
                    <a:pt x="278593" y="309548"/>
                  </a:lnTo>
                  <a:cubicBezTo>
                    <a:pt x="278593" y="298713"/>
                    <a:pt x="279754" y="288137"/>
                    <a:pt x="282075" y="277819"/>
                  </a:cubicBezTo>
                  <a:cubicBezTo>
                    <a:pt x="284397" y="267501"/>
                    <a:pt x="287621" y="257440"/>
                    <a:pt x="291749" y="247638"/>
                  </a:cubicBezTo>
                  <a:lnTo>
                    <a:pt x="123819" y="247638"/>
                  </a:lnTo>
                  <a:lnTo>
                    <a:pt x="123819" y="309548"/>
                  </a:lnTo>
                  <a:close/>
                  <a:moveTo>
                    <a:pt x="123819" y="433367"/>
                  </a:moveTo>
                  <a:lnTo>
                    <a:pt x="230613" y="433367"/>
                  </a:lnTo>
                  <a:cubicBezTo>
                    <a:pt x="236288" y="428723"/>
                    <a:pt x="242350" y="424596"/>
                    <a:pt x="248799" y="420985"/>
                  </a:cubicBezTo>
                  <a:cubicBezTo>
                    <a:pt x="255248" y="417373"/>
                    <a:pt x="261826" y="414020"/>
                    <a:pt x="268532" y="410924"/>
                  </a:cubicBezTo>
                  <a:lnTo>
                    <a:pt x="268532" y="371457"/>
                  </a:lnTo>
                  <a:lnTo>
                    <a:pt x="123819" y="371457"/>
                  </a:lnTo>
                  <a:lnTo>
                    <a:pt x="123819" y="433367"/>
                  </a:lnTo>
                  <a:close/>
                  <a:moveTo>
                    <a:pt x="61910" y="495276"/>
                  </a:moveTo>
                  <a:lnTo>
                    <a:pt x="61910" y="61910"/>
                  </a:lnTo>
                  <a:lnTo>
                    <a:pt x="61910" y="167930"/>
                  </a:lnTo>
                  <a:lnTo>
                    <a:pt x="61910" y="154774"/>
                  </a:lnTo>
                  <a:lnTo>
                    <a:pt x="61910" y="495276"/>
                  </a:lnTo>
                  <a:close/>
                </a:path>
              </a:pathLst>
            </a:custGeom>
            <a:solidFill>
              <a:schemeClr val="bg1">
                <a:lumMod val="75000"/>
              </a:schemeClr>
            </a:solidFill>
            <a:ln w="764">
              <a:noFill/>
            </a:ln>
          </p:spPr>
          <p:style>
            <a:lnRef idx="0"/>
            <a:fillRef idx="0"/>
            <a:effectRef idx="0"/>
            <a:fontRef idx="minor"/>
          </p:style>
        </p:sp>
      </p:grpSp>
      <p:pic>
        <p:nvPicPr>
          <p:cNvPr id="836" name="" descr=""/>
          <p:cNvPicPr/>
          <p:nvPr/>
        </p:nvPicPr>
        <p:blipFill>
          <a:blip r:embed="rId1"/>
          <a:stretch/>
        </p:blipFill>
        <p:spPr>
          <a:xfrm>
            <a:off x="10980360" y="278640"/>
            <a:ext cx="981000" cy="981000"/>
          </a:xfrm>
          <a:prstGeom prst="rect">
            <a:avLst/>
          </a:prstGeom>
          <a:ln w="0">
            <a:noFill/>
          </a:ln>
        </p:spPr>
      </p:pic>
      <p:pic>
        <p:nvPicPr>
          <p:cNvPr id="837" name="" descr=""/>
          <p:cNvPicPr/>
          <p:nvPr/>
        </p:nvPicPr>
        <p:blipFill>
          <a:blip r:embed="rId2"/>
          <a:stretch/>
        </p:blipFill>
        <p:spPr>
          <a:xfrm>
            <a:off x="2489040" y="3155040"/>
            <a:ext cx="570600" cy="624600"/>
          </a:xfrm>
          <a:prstGeom prst="rect">
            <a:avLst/>
          </a:prstGeom>
          <a:ln w="0">
            <a:noFill/>
          </a:ln>
        </p:spPr>
      </p:pic>
      <p:pic>
        <p:nvPicPr>
          <p:cNvPr id="838" name="" descr=""/>
          <p:cNvPicPr/>
          <p:nvPr/>
        </p:nvPicPr>
        <p:blipFill>
          <a:blip r:embed="rId3"/>
          <a:stretch/>
        </p:blipFill>
        <p:spPr>
          <a:xfrm>
            <a:off x="2504160" y="4369680"/>
            <a:ext cx="584640" cy="584640"/>
          </a:xfrm>
          <a:prstGeom prst="rect">
            <a:avLst/>
          </a:prstGeom>
          <a:ln w="0">
            <a:noFill/>
          </a:ln>
        </p:spPr>
      </p:pic>
      <p:pic>
        <p:nvPicPr>
          <p:cNvPr id="839" name="" descr=""/>
          <p:cNvPicPr/>
          <p:nvPr/>
        </p:nvPicPr>
        <p:blipFill>
          <a:blip r:embed="rId4"/>
          <a:stretch/>
        </p:blipFill>
        <p:spPr>
          <a:xfrm>
            <a:off x="2516400" y="5614920"/>
            <a:ext cx="621000" cy="621000"/>
          </a:xfrm>
          <a:prstGeom prst="rect">
            <a:avLst/>
          </a:prstGeom>
          <a:ln w="0">
            <a:noFill/>
          </a:ln>
        </p:spPr>
      </p:pic>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332fd0"/>
      </a:accent1>
      <a:accent2>
        <a:srgbClr val="7f7f7f"/>
      </a:accent2>
      <a:accent3>
        <a:srgbClr val="7f7f7f"/>
      </a:accent3>
      <a:accent4>
        <a:srgbClr val="7f7f7f"/>
      </a:accent4>
      <a:accent5>
        <a:srgbClr val="7f7f7f"/>
      </a:accent5>
      <a:accent6>
        <a:srgbClr val="7f7f7f"/>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332fd0"/>
      </a:accent1>
      <a:accent2>
        <a:srgbClr val="7f7f7f"/>
      </a:accent2>
      <a:accent3>
        <a:srgbClr val="7f7f7f"/>
      </a:accent3>
      <a:accent4>
        <a:srgbClr val="7f7f7f"/>
      </a:accent4>
      <a:accent5>
        <a:srgbClr val="7f7f7f"/>
      </a:accent5>
      <a:accent6>
        <a:srgbClr val="7f7f7f"/>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332fd0"/>
      </a:accent1>
      <a:accent2>
        <a:srgbClr val="7f7f7f"/>
      </a:accent2>
      <a:accent3>
        <a:srgbClr val="7f7f7f"/>
      </a:accent3>
      <a:accent4>
        <a:srgbClr val="7f7f7f"/>
      </a:accent4>
      <a:accent5>
        <a:srgbClr val="7f7f7f"/>
      </a:accent5>
      <a:accent6>
        <a:srgbClr val="7f7f7f"/>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332fd0"/>
      </a:accent1>
      <a:accent2>
        <a:srgbClr val="7f7f7f"/>
      </a:accent2>
      <a:accent3>
        <a:srgbClr val="7f7f7f"/>
      </a:accent3>
      <a:accent4>
        <a:srgbClr val="7f7f7f"/>
      </a:accent4>
      <a:accent5>
        <a:srgbClr val="7f7f7f"/>
      </a:accent5>
      <a:accent6>
        <a:srgbClr val="7f7f7f"/>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332fd0"/>
      </a:accent1>
      <a:accent2>
        <a:srgbClr val="7f7f7f"/>
      </a:accent2>
      <a:accent3>
        <a:srgbClr val="7f7f7f"/>
      </a:accent3>
      <a:accent4>
        <a:srgbClr val="7f7f7f"/>
      </a:accent4>
      <a:accent5>
        <a:srgbClr val="7f7f7f"/>
      </a:accent5>
      <a:accent6>
        <a:srgbClr val="7f7f7f"/>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332fd0"/>
      </a:accent1>
      <a:accent2>
        <a:srgbClr val="7f7f7f"/>
      </a:accent2>
      <a:accent3>
        <a:srgbClr val="7f7f7f"/>
      </a:accent3>
      <a:accent4>
        <a:srgbClr val="7f7f7f"/>
      </a:accent4>
      <a:accent5>
        <a:srgbClr val="7f7f7f"/>
      </a:accent5>
      <a:accent6>
        <a:srgbClr val="7f7f7f"/>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332fd0"/>
      </a:accent1>
      <a:accent2>
        <a:srgbClr val="7f7f7f"/>
      </a:accent2>
      <a:accent3>
        <a:srgbClr val="7f7f7f"/>
      </a:accent3>
      <a:accent4>
        <a:srgbClr val="7f7f7f"/>
      </a:accent4>
      <a:accent5>
        <a:srgbClr val="7f7f7f"/>
      </a:accent5>
      <a:accent6>
        <a:srgbClr val="7f7f7f"/>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332fd0"/>
      </a:accent1>
      <a:accent2>
        <a:srgbClr val="7f7f7f"/>
      </a:accent2>
      <a:accent3>
        <a:srgbClr val="7f7f7f"/>
      </a:accent3>
      <a:accent4>
        <a:srgbClr val="7f7f7f"/>
      </a:accent4>
      <a:accent5>
        <a:srgbClr val="7f7f7f"/>
      </a:accent5>
      <a:accent6>
        <a:srgbClr val="7f7f7f"/>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332fd0"/>
      </a:accent1>
      <a:accent2>
        <a:srgbClr val="7f7f7f"/>
      </a:accent2>
      <a:accent3>
        <a:srgbClr val="7f7f7f"/>
      </a:accent3>
      <a:accent4>
        <a:srgbClr val="7f7f7f"/>
      </a:accent4>
      <a:accent5>
        <a:srgbClr val="7f7f7f"/>
      </a:accent5>
      <a:accent6>
        <a:srgbClr val="7f7f7f"/>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332fd0"/>
      </a:accent1>
      <a:accent2>
        <a:srgbClr val="7f7f7f"/>
      </a:accent2>
      <a:accent3>
        <a:srgbClr val="7f7f7f"/>
      </a:accent3>
      <a:accent4>
        <a:srgbClr val="7f7f7f"/>
      </a:accent4>
      <a:accent5>
        <a:srgbClr val="7f7f7f"/>
      </a:accent5>
      <a:accent6>
        <a:srgbClr val="7f7f7f"/>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332fd0"/>
      </a:accent1>
      <a:accent2>
        <a:srgbClr val="7f7f7f"/>
      </a:accent2>
      <a:accent3>
        <a:srgbClr val="7f7f7f"/>
      </a:accent3>
      <a:accent4>
        <a:srgbClr val="7f7f7f"/>
      </a:accent4>
      <a:accent5>
        <a:srgbClr val="7f7f7f"/>
      </a:accent5>
      <a:accent6>
        <a:srgbClr val="7f7f7f"/>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332fd0"/>
      </a:accent1>
      <a:accent2>
        <a:srgbClr val="7f7f7f"/>
      </a:accent2>
      <a:accent3>
        <a:srgbClr val="7f7f7f"/>
      </a:accent3>
      <a:accent4>
        <a:srgbClr val="7f7f7f"/>
      </a:accent4>
      <a:accent5>
        <a:srgbClr val="7f7f7f"/>
      </a:accent5>
      <a:accent6>
        <a:srgbClr val="7f7f7f"/>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332fd0"/>
      </a:accent1>
      <a:accent2>
        <a:srgbClr val="7f7f7f"/>
      </a:accent2>
      <a:accent3>
        <a:srgbClr val="7f7f7f"/>
      </a:accent3>
      <a:accent4>
        <a:srgbClr val="7f7f7f"/>
      </a:accent4>
      <a:accent5>
        <a:srgbClr val="7f7f7f"/>
      </a:accent5>
      <a:accent6>
        <a:srgbClr val="7f7f7f"/>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332fd0"/>
      </a:accent1>
      <a:accent2>
        <a:srgbClr val="7f7f7f"/>
      </a:accent2>
      <a:accent3>
        <a:srgbClr val="7f7f7f"/>
      </a:accent3>
      <a:accent4>
        <a:srgbClr val="7f7f7f"/>
      </a:accent4>
      <a:accent5>
        <a:srgbClr val="7f7f7f"/>
      </a:accent5>
      <a:accent6>
        <a:srgbClr val="7f7f7f"/>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315</TotalTime>
  <Application>LibreOffice/7.3.7.2$Linux_X86_64 LibreOffice_project/30$Build-2</Application>
  <AppVersion>15.0000</AppVersion>
  <Words>1773</Words>
  <Paragraphs>281</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2024-12-12T08:07:31Z</dcterms:created>
  <dc:creator>nana jenner</dc:creator>
  <dc:description/>
  <dc:language>de-DE</dc:language>
  <cp:lastModifiedBy/>
  <dcterms:modified xsi:type="dcterms:W3CDTF">2025-05-14T10:23:09Z</dcterms:modified>
  <cp:revision>57</cp:revision>
  <dc:subject/>
  <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HiddenSlides">
    <vt:i4>18</vt:i4>
  </property>
  <property fmtid="{D5CDD505-2E9C-101B-9397-08002B2CF9AE}" pid="3" name="PresentationFormat">
    <vt:lpwstr>Breitbild</vt:lpwstr>
  </property>
  <property fmtid="{D5CDD505-2E9C-101B-9397-08002B2CF9AE}" pid="4" name="Slides">
    <vt:i4>37</vt:i4>
  </property>
</Properties>
</file>